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9380-3310-4CA8-8F60-9AA2BDC2CA54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1A02F-8799-41B1-9621-671B9811A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hotoshop-orange.org/wp-content/images/blog/news_8/news_8_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15" y="2071678"/>
            <a:ext cx="659344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НОВЫЙ ГОД 2017</a:t>
            </a:r>
            <a:endParaRPr lang="ru-RU" sz="8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96376" cy="667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97" y="428604"/>
            <a:ext cx="8996303" cy="592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215767" cy="60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090071" cy="58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3131" cy="646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907" y="214290"/>
            <a:ext cx="8839093" cy="605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82128" cy="688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8813873" cy="53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242"/>
            <a:ext cx="9072691" cy="666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801" y="0"/>
            <a:ext cx="9169801" cy="670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</cp:revision>
  <dcterms:created xsi:type="dcterms:W3CDTF">2016-12-29T10:32:10Z</dcterms:created>
  <dcterms:modified xsi:type="dcterms:W3CDTF">2016-12-29T12:05:04Z</dcterms:modified>
</cp:coreProperties>
</file>