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7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2" r:id="rId23"/>
    <p:sldId id="280" r:id="rId24"/>
    <p:sldId id="281" r:id="rId25"/>
    <p:sldId id="283" r:id="rId26"/>
    <p:sldId id="28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9E32C-E88E-4EA2-BC78-831E5C3DDCF4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5999-8E7E-4E5F-A2DC-F9DD9345D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9E32C-E88E-4EA2-BC78-831E5C3DDCF4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5999-8E7E-4E5F-A2DC-F9DD9345D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9E32C-E88E-4EA2-BC78-831E5C3DDCF4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5999-8E7E-4E5F-A2DC-F9DD9345D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9E32C-E88E-4EA2-BC78-831E5C3DDCF4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5999-8E7E-4E5F-A2DC-F9DD9345D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9E32C-E88E-4EA2-BC78-831E5C3DDCF4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5999-8E7E-4E5F-A2DC-F9DD9345D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9E32C-E88E-4EA2-BC78-831E5C3DDCF4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5999-8E7E-4E5F-A2DC-F9DD9345D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9E32C-E88E-4EA2-BC78-831E5C3DDCF4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5999-8E7E-4E5F-A2DC-F9DD9345D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9E32C-E88E-4EA2-BC78-831E5C3DDCF4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5999-8E7E-4E5F-A2DC-F9DD9345D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9E32C-E88E-4EA2-BC78-831E5C3DDCF4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5999-8E7E-4E5F-A2DC-F9DD9345D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9E32C-E88E-4EA2-BC78-831E5C3DDCF4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5999-8E7E-4E5F-A2DC-F9DD9345D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9E32C-E88E-4EA2-BC78-831E5C3DDCF4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F5999-8E7E-4E5F-A2DC-F9DD9345D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9E32C-E88E-4EA2-BC78-831E5C3DDCF4}" type="datetimeFigureOut">
              <a:rPr lang="ru-RU" smtClean="0"/>
              <a:pPr/>
              <a:t>30.01.2018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F5999-8E7E-4E5F-A2DC-F9DD9345D2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unila.ru/images/photos/d3330a8f68c18731dfe30be8d7b361c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0034" y="1643050"/>
            <a:ext cx="8001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Новогодние мероприятия</a:t>
            </a:r>
          </a:p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2017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Пользователь\Рабочий стол\Новый год 2017\IMG_5480.jpg"/>
          <p:cNvPicPr>
            <a:picLocks noChangeAspect="1" noChangeArrowheads="1"/>
          </p:cNvPicPr>
          <p:nvPr/>
        </p:nvPicPr>
        <p:blipFill>
          <a:blip r:embed="rId2" cstate="print"/>
          <a:srcRect l="9254" r="5921"/>
          <a:stretch>
            <a:fillRect/>
          </a:stretch>
        </p:blipFill>
        <p:spPr bwMode="auto">
          <a:xfrm>
            <a:off x="571472" y="714356"/>
            <a:ext cx="8396377" cy="5572164"/>
          </a:xfrm>
          <a:prstGeom prst="rect">
            <a:avLst/>
          </a:prstGeom>
          <a:noFill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Пользователь\Рабочий стол\Новый год 2017\IMG_5482.jpg"/>
          <p:cNvPicPr>
            <a:picLocks noChangeAspect="1" noChangeArrowheads="1"/>
          </p:cNvPicPr>
          <p:nvPr/>
        </p:nvPicPr>
        <p:blipFill>
          <a:blip r:embed="rId2" cstate="print"/>
          <a:srcRect l="7452" r="11246"/>
          <a:stretch>
            <a:fillRect/>
          </a:stretch>
        </p:blipFill>
        <p:spPr bwMode="auto">
          <a:xfrm>
            <a:off x="285720" y="500042"/>
            <a:ext cx="8572560" cy="5935673"/>
          </a:xfrm>
          <a:prstGeom prst="rect">
            <a:avLst/>
          </a:prstGeom>
          <a:noFill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Пользователь\Рабочий стол\Новый год 2017\IMG_5492.jpg"/>
          <p:cNvPicPr>
            <a:picLocks noChangeAspect="1" noChangeArrowheads="1"/>
          </p:cNvPicPr>
          <p:nvPr/>
        </p:nvPicPr>
        <p:blipFill>
          <a:blip r:embed="rId2" cstate="print"/>
          <a:srcRect l="9398" r="18546"/>
          <a:stretch>
            <a:fillRect/>
          </a:stretch>
        </p:blipFill>
        <p:spPr bwMode="auto">
          <a:xfrm>
            <a:off x="285720" y="214290"/>
            <a:ext cx="8215370" cy="6418253"/>
          </a:xfrm>
          <a:prstGeom prst="rect">
            <a:avLst/>
          </a:prstGeom>
          <a:noFill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Пользователь\Рабочий стол\Новый год 2017\IMG_5496.jpg"/>
          <p:cNvPicPr>
            <a:picLocks noChangeAspect="1" noChangeArrowheads="1"/>
          </p:cNvPicPr>
          <p:nvPr/>
        </p:nvPicPr>
        <p:blipFill>
          <a:blip r:embed="rId2" cstate="print"/>
          <a:srcRect l="7532" r="12514"/>
          <a:stretch>
            <a:fillRect/>
          </a:stretch>
        </p:blipFill>
        <p:spPr bwMode="auto">
          <a:xfrm>
            <a:off x="0" y="0"/>
            <a:ext cx="9144000" cy="6438027"/>
          </a:xfrm>
          <a:prstGeom prst="rect">
            <a:avLst/>
          </a:prstGeom>
          <a:noFill/>
        </p:spPr>
      </p:pic>
      <p:pic>
        <p:nvPicPr>
          <p:cNvPr id="4" name="Рисунок 3" descr="http://novymgodom.ru/_ph/18/2/938497480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Пользователь\Рабочий стол\Новый год 2017\IMG_5514.jpg"/>
          <p:cNvPicPr>
            <a:picLocks noChangeAspect="1" noChangeArrowheads="1"/>
          </p:cNvPicPr>
          <p:nvPr/>
        </p:nvPicPr>
        <p:blipFill>
          <a:blip r:embed="rId2" cstate="print"/>
          <a:srcRect l="7711" r="9777"/>
          <a:stretch>
            <a:fillRect/>
          </a:stretch>
        </p:blipFill>
        <p:spPr bwMode="auto">
          <a:xfrm>
            <a:off x="428596" y="571480"/>
            <a:ext cx="8586260" cy="5857916"/>
          </a:xfrm>
          <a:prstGeom prst="rect">
            <a:avLst/>
          </a:prstGeom>
          <a:noFill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Пользователь\Рабочий стол\Новый год 2017\IMG_5518.jpg"/>
          <p:cNvPicPr>
            <a:picLocks noChangeAspect="1" noChangeArrowheads="1"/>
          </p:cNvPicPr>
          <p:nvPr/>
        </p:nvPicPr>
        <p:blipFill>
          <a:blip r:embed="rId2" cstate="print"/>
          <a:srcRect l="8575" r="13588"/>
          <a:stretch>
            <a:fillRect/>
          </a:stretch>
        </p:blipFill>
        <p:spPr bwMode="auto">
          <a:xfrm>
            <a:off x="214282" y="285728"/>
            <a:ext cx="8429684" cy="6096533"/>
          </a:xfrm>
          <a:prstGeom prst="rect">
            <a:avLst/>
          </a:prstGeom>
          <a:noFill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Пользователь\Рабочий стол\Новый год 2017\IMG_5545.jpg"/>
          <p:cNvPicPr>
            <a:picLocks noChangeAspect="1" noChangeArrowheads="1"/>
          </p:cNvPicPr>
          <p:nvPr/>
        </p:nvPicPr>
        <p:blipFill>
          <a:blip r:embed="rId2" cstate="print"/>
          <a:srcRect l="5106" r="9650"/>
          <a:stretch>
            <a:fillRect/>
          </a:stretch>
        </p:blipFill>
        <p:spPr bwMode="auto">
          <a:xfrm>
            <a:off x="500034" y="642918"/>
            <a:ext cx="8437848" cy="5572164"/>
          </a:xfrm>
          <a:prstGeom prst="rect">
            <a:avLst/>
          </a:prstGeom>
          <a:noFill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Пользователь\Рабочий стол\Новый год 2017\IMG_5550.jpg"/>
          <p:cNvPicPr>
            <a:picLocks noChangeAspect="1" noChangeArrowheads="1"/>
          </p:cNvPicPr>
          <p:nvPr/>
        </p:nvPicPr>
        <p:blipFill>
          <a:blip r:embed="rId2" cstate="print"/>
          <a:srcRect l="19113" r="18085" b="9689"/>
          <a:stretch>
            <a:fillRect/>
          </a:stretch>
        </p:blipFill>
        <p:spPr bwMode="auto">
          <a:xfrm>
            <a:off x="571472" y="285727"/>
            <a:ext cx="8001056" cy="6477045"/>
          </a:xfrm>
          <a:prstGeom prst="rect">
            <a:avLst/>
          </a:prstGeom>
          <a:noFill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Пользователь\Рабочий стол\Новый год 2017\IMG_5555.jpg"/>
          <p:cNvPicPr>
            <a:picLocks noChangeAspect="1" noChangeArrowheads="1"/>
          </p:cNvPicPr>
          <p:nvPr/>
        </p:nvPicPr>
        <p:blipFill>
          <a:blip r:embed="rId2" cstate="print"/>
          <a:srcRect r="29755"/>
          <a:stretch>
            <a:fillRect/>
          </a:stretch>
        </p:blipFill>
        <p:spPr bwMode="auto">
          <a:xfrm>
            <a:off x="785786" y="428604"/>
            <a:ext cx="7572428" cy="6068419"/>
          </a:xfrm>
          <a:prstGeom prst="rect">
            <a:avLst/>
          </a:prstGeom>
          <a:noFill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Пользователь\Рабочий стол\Новый год 2017\IMG_5558.jpg"/>
          <p:cNvPicPr>
            <a:picLocks noChangeAspect="1" noChangeArrowheads="1"/>
          </p:cNvPicPr>
          <p:nvPr/>
        </p:nvPicPr>
        <p:blipFill>
          <a:blip r:embed="rId2" cstate="print"/>
          <a:srcRect l="15893" r="13625"/>
          <a:stretch>
            <a:fillRect/>
          </a:stretch>
        </p:blipFill>
        <p:spPr bwMode="auto">
          <a:xfrm>
            <a:off x="785786" y="357166"/>
            <a:ext cx="7786742" cy="6219196"/>
          </a:xfrm>
          <a:prstGeom prst="rect">
            <a:avLst/>
          </a:prstGeom>
          <a:noFill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Пользователь\Рабочий стол\Новый год 2017\IMG_5504.jpg"/>
          <p:cNvPicPr>
            <a:picLocks noChangeAspect="1" noChangeArrowheads="1"/>
          </p:cNvPicPr>
          <p:nvPr/>
        </p:nvPicPr>
        <p:blipFill>
          <a:blip r:embed="rId2" cstate="print"/>
          <a:srcRect l="10164" r="7928"/>
          <a:stretch>
            <a:fillRect/>
          </a:stretch>
        </p:blipFill>
        <p:spPr bwMode="auto">
          <a:xfrm>
            <a:off x="0" y="500042"/>
            <a:ext cx="8929718" cy="6137213"/>
          </a:xfrm>
          <a:prstGeom prst="rect">
            <a:avLst/>
          </a:prstGeom>
          <a:noFill/>
        </p:spPr>
      </p:pic>
      <p:pic>
        <p:nvPicPr>
          <p:cNvPr id="6" name="Рисунок 5" descr="http://novymgodom.ru/_ph/18/2/938497480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Пользователь\Рабочий стол\Новый год 2017\IMG_5563.jpg"/>
          <p:cNvPicPr>
            <a:picLocks noChangeAspect="1" noChangeArrowheads="1"/>
          </p:cNvPicPr>
          <p:nvPr/>
        </p:nvPicPr>
        <p:blipFill>
          <a:blip r:embed="rId2" cstate="print"/>
          <a:srcRect l="3342" r="17780"/>
          <a:stretch>
            <a:fillRect/>
          </a:stretch>
        </p:blipFill>
        <p:spPr bwMode="auto">
          <a:xfrm>
            <a:off x="357158" y="285728"/>
            <a:ext cx="8429684" cy="6016103"/>
          </a:xfrm>
          <a:prstGeom prst="rect">
            <a:avLst/>
          </a:prstGeom>
          <a:noFill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Пользователь\Рабочий стол\Новый год 2017\IMG_5565.jpg"/>
          <p:cNvPicPr>
            <a:picLocks noChangeAspect="1" noChangeArrowheads="1"/>
          </p:cNvPicPr>
          <p:nvPr/>
        </p:nvPicPr>
        <p:blipFill>
          <a:blip r:embed="rId2" cstate="print"/>
          <a:srcRect r="17359"/>
          <a:stretch>
            <a:fillRect/>
          </a:stretch>
        </p:blipFill>
        <p:spPr bwMode="auto">
          <a:xfrm>
            <a:off x="285720" y="357166"/>
            <a:ext cx="8858280" cy="6034087"/>
          </a:xfrm>
          <a:prstGeom prst="rect">
            <a:avLst/>
          </a:prstGeom>
          <a:noFill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Пользователь\Рабочий стол\Новый год 2017\IMG_5570.jpg"/>
          <p:cNvPicPr>
            <a:picLocks noChangeAspect="1" noChangeArrowheads="1"/>
          </p:cNvPicPr>
          <p:nvPr/>
        </p:nvPicPr>
        <p:blipFill>
          <a:blip r:embed="rId2" cstate="print"/>
          <a:srcRect l="2475" r="15222"/>
          <a:stretch>
            <a:fillRect/>
          </a:stretch>
        </p:blipFill>
        <p:spPr bwMode="auto">
          <a:xfrm>
            <a:off x="142844" y="359318"/>
            <a:ext cx="8874623" cy="6070078"/>
          </a:xfrm>
          <a:prstGeom prst="rect">
            <a:avLst/>
          </a:prstGeom>
          <a:noFill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Пользователь\Рабочий стол\Новый год 2017\IMG_5572.jpg"/>
          <p:cNvPicPr>
            <a:picLocks noChangeAspect="1" noChangeArrowheads="1"/>
          </p:cNvPicPr>
          <p:nvPr/>
        </p:nvPicPr>
        <p:blipFill>
          <a:blip r:embed="rId2" cstate="print"/>
          <a:srcRect r="26819"/>
          <a:stretch>
            <a:fillRect/>
          </a:stretch>
        </p:blipFill>
        <p:spPr bwMode="auto">
          <a:xfrm>
            <a:off x="428596" y="357166"/>
            <a:ext cx="8001056" cy="6154659"/>
          </a:xfrm>
          <a:prstGeom prst="rect">
            <a:avLst/>
          </a:prstGeom>
          <a:noFill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Пользователь\Рабочий стол\Новый год 2017\IMG_5577.jpg"/>
          <p:cNvPicPr>
            <a:picLocks noChangeAspect="1" noChangeArrowheads="1"/>
          </p:cNvPicPr>
          <p:nvPr/>
        </p:nvPicPr>
        <p:blipFill>
          <a:blip r:embed="rId2" cstate="print"/>
          <a:srcRect l="13482" t="3124" r="6799"/>
          <a:stretch>
            <a:fillRect/>
          </a:stretch>
        </p:blipFill>
        <p:spPr bwMode="auto">
          <a:xfrm>
            <a:off x="142844" y="211698"/>
            <a:ext cx="9001156" cy="6157581"/>
          </a:xfrm>
          <a:prstGeom prst="rect">
            <a:avLst/>
          </a:prstGeom>
          <a:noFill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Пользователь\Рабочий стол\Новый год 2017\IMG_5583.jpg"/>
          <p:cNvPicPr>
            <a:picLocks noChangeAspect="1" noChangeArrowheads="1"/>
          </p:cNvPicPr>
          <p:nvPr/>
        </p:nvPicPr>
        <p:blipFill>
          <a:blip r:embed="rId2" cstate="print"/>
          <a:srcRect l="4413" t="11201" r="14880"/>
          <a:stretch>
            <a:fillRect/>
          </a:stretch>
        </p:blipFill>
        <p:spPr bwMode="auto">
          <a:xfrm>
            <a:off x="285719" y="500042"/>
            <a:ext cx="8395813" cy="5500726"/>
          </a:xfrm>
          <a:prstGeom prst="rect">
            <a:avLst/>
          </a:prstGeom>
          <a:noFill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Пользователь\Рабочий стол\Новый год 2017\IMG_5589.jpg"/>
          <p:cNvPicPr>
            <a:picLocks noChangeAspect="1" noChangeArrowheads="1"/>
          </p:cNvPicPr>
          <p:nvPr/>
        </p:nvPicPr>
        <p:blipFill>
          <a:blip r:embed="rId2" cstate="print"/>
          <a:srcRect r="22130"/>
          <a:stretch>
            <a:fillRect/>
          </a:stretch>
        </p:blipFill>
        <p:spPr bwMode="auto">
          <a:xfrm>
            <a:off x="428596" y="428604"/>
            <a:ext cx="8445658" cy="6105525"/>
          </a:xfrm>
          <a:prstGeom prst="rect">
            <a:avLst/>
          </a:prstGeom>
          <a:noFill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Пользователь\Рабочий стол\Новый год 2017\IMG_5451.jpg"/>
          <p:cNvPicPr>
            <a:picLocks noChangeAspect="1" noChangeArrowheads="1"/>
          </p:cNvPicPr>
          <p:nvPr/>
        </p:nvPicPr>
        <p:blipFill>
          <a:blip r:embed="rId2" cstate="print"/>
          <a:srcRect l="15290" r="15212"/>
          <a:stretch>
            <a:fillRect/>
          </a:stretch>
        </p:blipFill>
        <p:spPr bwMode="auto">
          <a:xfrm>
            <a:off x="785786" y="357166"/>
            <a:ext cx="7643866" cy="6191534"/>
          </a:xfrm>
          <a:prstGeom prst="rect">
            <a:avLst/>
          </a:prstGeom>
          <a:noFill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Пользователь\Рабочий стол\Новый год 2017\IMG_5452.jpg"/>
          <p:cNvPicPr>
            <a:picLocks noChangeAspect="1" noChangeArrowheads="1"/>
          </p:cNvPicPr>
          <p:nvPr/>
        </p:nvPicPr>
        <p:blipFill>
          <a:blip r:embed="rId2" cstate="print"/>
          <a:srcRect r="12299"/>
          <a:stretch>
            <a:fillRect/>
          </a:stretch>
        </p:blipFill>
        <p:spPr bwMode="auto">
          <a:xfrm>
            <a:off x="166149" y="571480"/>
            <a:ext cx="8792269" cy="5643602"/>
          </a:xfrm>
          <a:prstGeom prst="rect">
            <a:avLst/>
          </a:prstGeom>
          <a:noFill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Пользователь\Рабочий стол\Новый год 2017\IMG_5464.jpg"/>
          <p:cNvPicPr>
            <a:picLocks noChangeAspect="1" noChangeArrowheads="1"/>
          </p:cNvPicPr>
          <p:nvPr/>
        </p:nvPicPr>
        <p:blipFill>
          <a:blip r:embed="rId2" cstate="print"/>
          <a:srcRect l="7020" r="20864"/>
          <a:stretch>
            <a:fillRect/>
          </a:stretch>
        </p:blipFill>
        <p:spPr bwMode="auto">
          <a:xfrm>
            <a:off x="500034" y="142852"/>
            <a:ext cx="8072494" cy="6301359"/>
          </a:xfrm>
          <a:prstGeom prst="rect">
            <a:avLst/>
          </a:prstGeom>
          <a:noFill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Пользователь\Рабочий стол\Новый год 2017\IMG_5461.jpg"/>
          <p:cNvPicPr>
            <a:picLocks noChangeAspect="1" noChangeArrowheads="1"/>
          </p:cNvPicPr>
          <p:nvPr/>
        </p:nvPicPr>
        <p:blipFill>
          <a:blip r:embed="rId2" cstate="print"/>
          <a:srcRect l="23718" r="9023"/>
          <a:stretch>
            <a:fillRect/>
          </a:stretch>
        </p:blipFill>
        <p:spPr bwMode="auto">
          <a:xfrm>
            <a:off x="714348" y="357166"/>
            <a:ext cx="7643866" cy="6397614"/>
          </a:xfrm>
          <a:prstGeom prst="rect">
            <a:avLst/>
          </a:prstGeom>
          <a:noFill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Пользователь\Рабочий стол\Новый год 2017\IMG_5466.jpg"/>
          <p:cNvPicPr>
            <a:picLocks noChangeAspect="1" noChangeArrowheads="1"/>
          </p:cNvPicPr>
          <p:nvPr/>
        </p:nvPicPr>
        <p:blipFill>
          <a:blip r:embed="rId2" cstate="print"/>
          <a:srcRect r="4149"/>
          <a:stretch>
            <a:fillRect/>
          </a:stretch>
        </p:blipFill>
        <p:spPr bwMode="auto">
          <a:xfrm>
            <a:off x="142844" y="785794"/>
            <a:ext cx="9001156" cy="5286412"/>
          </a:xfrm>
          <a:prstGeom prst="rect">
            <a:avLst/>
          </a:prstGeom>
          <a:noFill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Пользователь\Рабочий стол\Новый год 2017\IMG_5474.jpg"/>
          <p:cNvPicPr>
            <a:picLocks noChangeAspect="1" noChangeArrowheads="1"/>
          </p:cNvPicPr>
          <p:nvPr/>
        </p:nvPicPr>
        <p:blipFill>
          <a:blip r:embed="rId2" cstate="print"/>
          <a:srcRect l="9579" r="12515"/>
          <a:stretch>
            <a:fillRect/>
          </a:stretch>
        </p:blipFill>
        <p:spPr bwMode="auto">
          <a:xfrm>
            <a:off x="428596" y="142852"/>
            <a:ext cx="8715404" cy="6297608"/>
          </a:xfrm>
          <a:prstGeom prst="rect">
            <a:avLst/>
          </a:prstGeom>
          <a:noFill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Пользователь\Рабочий стол\Новый год 2017\IMG_5478.jpg"/>
          <p:cNvPicPr>
            <a:picLocks noChangeAspect="1" noChangeArrowheads="1"/>
          </p:cNvPicPr>
          <p:nvPr/>
        </p:nvPicPr>
        <p:blipFill>
          <a:blip r:embed="rId2" cstate="print"/>
          <a:srcRect l="15873" r="6456"/>
          <a:stretch>
            <a:fillRect/>
          </a:stretch>
        </p:blipFill>
        <p:spPr bwMode="auto">
          <a:xfrm>
            <a:off x="357157" y="571480"/>
            <a:ext cx="8181007" cy="5929354"/>
          </a:xfrm>
          <a:prstGeom prst="rect">
            <a:avLst/>
          </a:prstGeom>
          <a:noFill/>
        </p:spPr>
      </p:pic>
      <p:pic>
        <p:nvPicPr>
          <p:cNvPr id="2" name="Рисунок 1" descr="http://img-fotki.yandex.ru/get/9255/39663434.456/0_90ccb_8bce1947_ori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4</Words>
  <Application>Microsoft Office PowerPoint</Application>
  <PresentationFormat>Экран (4:3)</PresentationFormat>
  <Paragraphs>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60</cp:revision>
  <dcterms:created xsi:type="dcterms:W3CDTF">2017-12-29T05:44:26Z</dcterms:created>
  <dcterms:modified xsi:type="dcterms:W3CDTF">2018-01-30T10:36:20Z</dcterms:modified>
</cp:coreProperties>
</file>