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6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22" autoAdjust="0"/>
  </p:normalViewPr>
  <p:slideViewPr>
    <p:cSldViewPr>
      <p:cViewPr varScale="1">
        <p:scale>
          <a:sx n="82" d="100"/>
          <a:sy n="82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39DB-C54D-4648-82D4-28278D610905}" type="datetimeFigureOut">
              <a:rPr lang="ru-RU" smtClean="0"/>
              <a:pPr/>
              <a:t>19.01.2016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43CA-A61D-48E4-8FC5-C74F400889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laycast.ru/uploads/2015/01/01/1138414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115616" y="2967335"/>
            <a:ext cx="727280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НОВЫМ ГОДОМ 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62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7" y="14094"/>
            <a:ext cx="9127910" cy="684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s://img-fotki.yandex.ru/get/6415/23869276.ba/0_97727_8ddac0ab_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0"/>
            <a:ext cx="75164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8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5143536" cy="685804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0425" y="0"/>
            <a:ext cx="5043575" cy="685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https://img-fotki.yandex.ru/get/6415/23869276.ba/0_97727_8ddac0ab_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https://img-fotki.yandex.ru/get/4133/23869276.d2/0_984ae_af5c4a84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531440"/>
            <a:ext cx="10729192" cy="770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s://img-fotki.yandex.ru/get/6415/23869276.ba/0_97727_8ddac0ab_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4"/>
            <a:ext cx="9265605" cy="68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052736"/>
            <a:ext cx="6684835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https://img-fotki.yandex.ru/get/6614/23869276.ba/0_9772d_aab05885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641" cy="682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s://img-fotki.yandex.ru/get/6415/23869276.ba/0_97727_8ddac0ab_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0"/>
            <a:ext cx="8367740" cy="679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" y="-1"/>
            <a:ext cx="9104506" cy="679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753"/>
            <a:ext cx="9144000" cy="69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s://img-fotki.yandex.ru/get/6415/23869276.ba/0_97727_8ddac0ab_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https://img-fotki.yandex.ru/get/6416/23869276.ba/0_97730_38ee02ab_S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https://img-fotki.yandex.ru/get/6614/23869276.ba/0_9772d_aab05885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085" y="0"/>
            <a:ext cx="9702168" cy="685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playcast.ru/uploads/2015/01/01/1138414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736" y="911503"/>
            <a:ext cx="4980981" cy="52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86877" cy="681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" y="0"/>
            <a:ext cx="9147670" cy="68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224"/>
            <a:ext cx="9116513" cy="68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https://img-fotki.yandex.ru/get/6515/23869276.b1/0_96f53_91dc09a6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</Words>
  <Application>Microsoft Office PowerPoint</Application>
  <PresentationFormat>Экран (4:3)</PresentationFormat>
  <Paragraphs>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</cp:revision>
  <dcterms:created xsi:type="dcterms:W3CDTF">2015-12-30T10:18:57Z</dcterms:created>
  <dcterms:modified xsi:type="dcterms:W3CDTF">2016-01-19T13:10:28Z</dcterms:modified>
</cp:coreProperties>
</file>