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1CFC-40C9-4463-8051-10CDCE8FCC85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E545-A753-4AAD-8BB7-F68987A77FE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f83ac4f70f2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2822551"/>
            <a:ext cx="3419872" cy="4035449"/>
          </a:xfrm>
          <a:prstGeom prst="rect">
            <a:avLst/>
          </a:prstGeom>
        </p:spPr>
      </p:pic>
      <p:pic>
        <p:nvPicPr>
          <p:cNvPr id="9" name="Рисунок 8" descr="2f83ac4f70f2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5724128" y="2822551"/>
            <a:ext cx="3419872" cy="40354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1CFC-40C9-4463-8051-10CDCE8FCC85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E545-A753-4AAD-8BB7-F68987A77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1CFC-40C9-4463-8051-10CDCE8FCC85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E545-A753-4AAD-8BB7-F68987A77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1CFC-40C9-4463-8051-10CDCE8FCC85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E545-A753-4AAD-8BB7-F68987A77FE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f83ac4f70f2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2822551"/>
            <a:ext cx="3419872" cy="40354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1CFC-40C9-4463-8051-10CDCE8FCC85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E545-A753-4AAD-8BB7-F68987A77FE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f83ac4f70f2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5724128" y="2822551"/>
            <a:ext cx="3419872" cy="40354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1CFC-40C9-4463-8051-10CDCE8FCC85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E545-A753-4AAD-8BB7-F68987A77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1CFC-40C9-4463-8051-10CDCE8FCC85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E545-A753-4AAD-8BB7-F68987A77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1CFC-40C9-4463-8051-10CDCE8FCC85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E545-A753-4AAD-8BB7-F68987A77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1CFC-40C9-4463-8051-10CDCE8FCC85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E545-A753-4AAD-8BB7-F68987A77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1CFC-40C9-4463-8051-10CDCE8FCC85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E545-A753-4AAD-8BB7-F68987A77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1CFC-40C9-4463-8051-10CDCE8FCC85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E545-A753-4AAD-8BB7-F68987A77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71CFC-40C9-4463-8051-10CDCE8FCC85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4E545-A753-4AAD-8BB7-F68987A77F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6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008" y="428604"/>
            <a:ext cx="89289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Я – Актриса </a:t>
            </a:r>
            <a:endParaRPr lang="ru-RU" sz="60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C:\Documents and Settings\User\Рабочий стол\личный\IMG_20160525_0736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00174"/>
            <a:ext cx="2571767" cy="34290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Рисунок 5" descr="http://detskiisad113.caduk.ru/images/post_38_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0282">
            <a:off x="4071934" y="3786190"/>
            <a:ext cx="2357454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072230" cy="129063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«Муха цокотуха».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Рисунок 3" descr="https://pp.userapi.com/c604428/v604428557/3c80f/JptVPuI2dK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35147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604428/v604428557/3c873/U6VSA0I-L3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00240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get-pdb/38069/8aafc7c4-3dcd-48da-8373-9bcd0af15927/s1200?webp=false"/>
          <p:cNvPicPr/>
          <p:nvPr/>
        </p:nvPicPr>
        <p:blipFill>
          <a:blip r:embed="rId4" cstate="print"/>
          <a:srcRect r="25400" b="2973"/>
          <a:stretch>
            <a:fillRect/>
          </a:stretch>
        </p:blipFill>
        <p:spPr bwMode="auto">
          <a:xfrm>
            <a:off x="4071934" y="4857760"/>
            <a:ext cx="1552575" cy="144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onstantia" pitchFamily="18" charset="0"/>
              </a:rPr>
              <a:t>Праздники, утренники, развлеченья.</a:t>
            </a:r>
            <a:endParaRPr lang="ru-RU" sz="32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Рисунок 3" descr="F:\сказка новая\IMG_18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4089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сказка новая\IMG_18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4283075" cy="321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сказка новая\IMG_18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214818"/>
            <a:ext cx="3098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6215082"/>
            <a:ext cx="3071835" cy="5000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F:\сказка новая\IMG_15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сказка новая\IMG_14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642918"/>
            <a:ext cx="3143272" cy="238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сказка новая\IMG_16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00438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5000636"/>
            <a:ext cx="4071934" cy="835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F:\сказка новая\IMG_19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3768725" cy="28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сказка новая\IMG_19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928670"/>
            <a:ext cx="370205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сказка новая\IMG_22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857496"/>
            <a:ext cx="4357718" cy="32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5737224"/>
            <a:ext cx="6992959" cy="1120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F:\сказка новая\IMG_22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2000\image.jpg"/>
          <p:cNvPicPr/>
          <p:nvPr/>
        </p:nvPicPr>
        <p:blipFill>
          <a:blip r:embed="rId3"/>
          <a:srcRect l="21138" t="-508" r="11518" b="8511"/>
          <a:stretch>
            <a:fillRect/>
          </a:stretch>
        </p:blipFill>
        <p:spPr bwMode="auto">
          <a:xfrm>
            <a:off x="4786314" y="285728"/>
            <a:ext cx="40005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 2000\image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2928934"/>
            <a:ext cx="4786346" cy="370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отки телефон\14483803587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27860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ки телефон\14430164059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928670"/>
            <a:ext cx="2857520" cy="369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ки 2016 год\IMG_20160219_090332.jpg"/>
          <p:cNvPicPr/>
          <p:nvPr/>
        </p:nvPicPr>
        <p:blipFill>
          <a:blip r:embed="rId4" cstate="print"/>
          <a:srcRect l="31661" t="1087" r="28605" b="-951"/>
          <a:stretch>
            <a:fillRect/>
          </a:stretch>
        </p:blipFill>
        <p:spPr bwMode="auto">
          <a:xfrm>
            <a:off x="3428992" y="2571744"/>
            <a:ext cx="207170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57158" y="714356"/>
            <a:ext cx="4000496" cy="39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Забыв про возраст, неудачи,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Стремимся мы в чужую жизнь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И от чужого горя плачем,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С чужим успехом рвемся ввысь!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В спектаклях жизнь как на ладони,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И все откроется в конце: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Кто был злодеем, кто героем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С ужасной маской на лице.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Театр! Театр! Как много значат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Для нас порой твои слова!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И разве может быть иначе?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В театре жизнь всегда права!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tantia" pitchFamily="18" charset="0"/>
            </a:endParaRPr>
          </a:p>
        </p:txBody>
      </p:sp>
      <p:pic>
        <p:nvPicPr>
          <p:cNvPr id="4" name="Рисунок 3" descr="C:\Documents and Settings\User\Рабочий стол\фотки тел\Фото00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71480"/>
            <a:ext cx="3329508" cy="44386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858048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 « Двенадцать месяцев».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F:\23 февраля 2015\январь\DSCN01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2938549" cy="220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23 февраля 2015\январь\DSCN01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68523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23 февраля 2015\январь\DSCN01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52036"/>
            <a:ext cx="4143799" cy="31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23 февраля 2015\январь\DSCN019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857628"/>
            <a:ext cx="382502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11189.edu35.ru/images/vtgJ_KF7CFI.jpg"/>
          <p:cNvPicPr/>
          <p:nvPr/>
        </p:nvPicPr>
        <p:blipFill>
          <a:blip r:embed="rId6" cstate="print"/>
          <a:srcRect t="-232" r="280"/>
          <a:stretch>
            <a:fillRect/>
          </a:stretch>
        </p:blipFill>
        <p:spPr bwMode="auto">
          <a:xfrm rot="19877761">
            <a:off x="24702" y="201873"/>
            <a:ext cx="2445461" cy="162114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« Глупый мышонок».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F:\23 февраля 2015\январь\DSCN026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078703" cy="33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23 февраля 2015\январь\DSCN02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699660" cy="271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23 февраля 2015\январь\DSCN02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357694"/>
            <a:ext cx="3000395" cy="222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oetryonline.net/images/mushka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643446"/>
            <a:ext cx="175050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:\золушка\IMG_29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71876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золушка\IMG_29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32861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золушка\IMG_29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14290"/>
            <a:ext cx="2764631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143240" y="1357298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onstantia" pitchFamily="18" charset="0"/>
              </a:rPr>
              <a:t>«Золушка».</a:t>
            </a:r>
            <a:endParaRPr lang="ru-RU" sz="3200" dirty="0">
              <a:latin typeface="Constantia" pitchFamily="18" charset="0"/>
            </a:endParaRPr>
          </a:p>
        </p:txBody>
      </p:sp>
      <p:pic>
        <p:nvPicPr>
          <p:cNvPr id="16" name="Рисунок 15" descr="F:\золушка\IMG_29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66"/>
            <a:ext cx="2493169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1802" y="214290"/>
            <a:ext cx="2786082" cy="5714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nstantia" pitchFamily="18" charset="0"/>
              </a:rPr>
              <a:t>«Под грибом».</a:t>
            </a:r>
            <a:endParaRPr lang="ru-RU" sz="28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Рисунок 3" descr="F:\сказка\IMG_2289.jpg"/>
          <p:cNvPicPr/>
          <p:nvPr/>
        </p:nvPicPr>
        <p:blipFill>
          <a:blip r:embed="rId2" cstate="print"/>
          <a:srcRect l="14843" t="8639"/>
          <a:stretch>
            <a:fillRect/>
          </a:stretch>
        </p:blipFill>
        <p:spPr bwMode="auto">
          <a:xfrm>
            <a:off x="0" y="1857364"/>
            <a:ext cx="300039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сказка\IMG_22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14488"/>
            <a:ext cx="34289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сказка\IMG_23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624262"/>
            <a:ext cx="431165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сказка\IMG_2298.jpg"/>
          <p:cNvPicPr/>
          <p:nvPr/>
        </p:nvPicPr>
        <p:blipFill>
          <a:blip r:embed="rId5" cstate="print"/>
          <a:srcRect l="31049" t="1749" r="4009" b="11079"/>
          <a:stretch>
            <a:fillRect/>
          </a:stretch>
        </p:blipFill>
        <p:spPr bwMode="auto">
          <a:xfrm>
            <a:off x="3000364" y="928670"/>
            <a:ext cx="28289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-fotki.yandex.ru/get/9558/157060903.195/0_f70f5_f7dccccb_XXXL.jpg"/>
          <p:cNvPicPr/>
          <p:nvPr/>
        </p:nvPicPr>
        <p:blipFill>
          <a:blip r:embed="rId6" cstate="print"/>
          <a:srcRect t="17390" r="-3"/>
          <a:stretch>
            <a:fillRect/>
          </a:stretch>
        </p:blipFill>
        <p:spPr bwMode="auto">
          <a:xfrm>
            <a:off x="6500826" y="285728"/>
            <a:ext cx="121444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072098" cy="107632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«Пых».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Рисунок 3" descr="F:\сказка новая\IMG_13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5720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сказка новая\IMG_13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85992"/>
            <a:ext cx="3571900" cy="27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xxlbook.ru/imgh971459.png"/>
          <p:cNvPicPr/>
          <p:nvPr/>
        </p:nvPicPr>
        <p:blipFill>
          <a:blip r:embed="rId4" cstate="print"/>
          <a:srcRect l="50347"/>
          <a:stretch>
            <a:fillRect/>
          </a:stretch>
        </p:blipFill>
        <p:spPr bwMode="auto">
          <a:xfrm>
            <a:off x="7143768" y="142852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57166"/>
            <a:ext cx="6057920" cy="114776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«Красная шапочка».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F:\сказка новая\IMG_14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сказка новая\IMG_14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571612"/>
            <a:ext cx="287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сказка новая\IMG_14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630209"/>
            <a:ext cx="4613287" cy="322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6828/47407354.bfd/0_123f2d_9d57eea_ori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500570"/>
            <a:ext cx="2498251" cy="209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«Царевна Лягушка».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p.userapi.com/c639116/v639116557/1e608/u2E7htxl_0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454400" cy="460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639116/v639116557/1e626/CdJjNEsgqg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14488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achalo4ka.ru/wp-content/uploads/2014/08/TSarevna-lyagushk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857760"/>
            <a:ext cx="256949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46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 « Двенадцать месяцев».</vt:lpstr>
      <vt:lpstr>« Глупый мышонок».</vt:lpstr>
      <vt:lpstr>Слайд 5</vt:lpstr>
      <vt:lpstr>Слайд 6</vt:lpstr>
      <vt:lpstr>«Пых».</vt:lpstr>
      <vt:lpstr>«Красная шапочка».</vt:lpstr>
      <vt:lpstr>«Царевна Лягушка».</vt:lpstr>
      <vt:lpstr>«Муха цокотуха».</vt:lpstr>
      <vt:lpstr>Праздники, утренники, развлеченья.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14</cp:revision>
  <dcterms:created xsi:type="dcterms:W3CDTF">2014-03-01T10:15:53Z</dcterms:created>
  <dcterms:modified xsi:type="dcterms:W3CDTF">2018-03-15T07:05:44Z</dcterms:modified>
</cp:coreProperties>
</file>