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796A6-9A72-4424-8C7F-7FBD6B6F1B06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5802-63E8-478D-9F31-43259FBA6D7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796A6-9A72-4424-8C7F-7FBD6B6F1B06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5802-63E8-478D-9F31-43259FBA6D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796A6-9A72-4424-8C7F-7FBD6B6F1B06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5802-63E8-478D-9F31-43259FBA6D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796A6-9A72-4424-8C7F-7FBD6B6F1B06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5802-63E8-478D-9F31-43259FBA6D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796A6-9A72-4424-8C7F-7FBD6B6F1B06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5802-63E8-478D-9F31-43259FBA6D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796A6-9A72-4424-8C7F-7FBD6B6F1B06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5802-63E8-478D-9F31-43259FBA6D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796A6-9A72-4424-8C7F-7FBD6B6F1B06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5802-63E8-478D-9F31-43259FBA6D7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796A6-9A72-4424-8C7F-7FBD6B6F1B06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5802-63E8-478D-9F31-43259FBA6D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796A6-9A72-4424-8C7F-7FBD6B6F1B06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5802-63E8-478D-9F31-43259FBA6D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796A6-9A72-4424-8C7F-7FBD6B6F1B06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5802-63E8-478D-9F31-43259FBA6D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796A6-9A72-4424-8C7F-7FBD6B6F1B06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5802-63E8-478D-9F31-43259FBA6D7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9796A6-9A72-4424-8C7F-7FBD6B6F1B06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F75802-63E8-478D-9F31-43259FBA6D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www.sunhome.ru/i/contest_foto/135/pobeda-9-maya.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6880345" cy="430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69145"/>
            <a:ext cx="694735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Выставка рисунков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«День Победы»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7999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ользователь\Desktop\Новая папка\Старшая группа\Белов Роди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58" y="620688"/>
            <a:ext cx="8160907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5618" y="6381328"/>
            <a:ext cx="1737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Белов Родион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4536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ользователь\Desktop\Новая папка\Старшая группа\Митрошина Кар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200025"/>
            <a:ext cx="9048750" cy="645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448836"/>
            <a:ext cx="2337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Митрошина Карина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7425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ользователь\Desktop\Новая папка\Старшая группа\Машарипов Яросла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40229" cy="631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54500" y="6428630"/>
            <a:ext cx="2446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Машарипов</a:t>
            </a:r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Ярослав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7057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ользователь\Desktop\Новая папка\Старшая группа\Засорина Лиз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314325"/>
            <a:ext cx="4867275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359009"/>
            <a:ext cx="1895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Засорина</a:t>
            </a:r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Лиза 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6412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Пользователь\Desktop\Новая папка\Старшая группа\Ефремова юл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1995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6381328"/>
            <a:ext cx="1871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Ефремова Юля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7201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Пользователь\Desktop\Новая папка\Подготовительная группа 1\Богомолов Же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3942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2937" y="6488668"/>
            <a:ext cx="2068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Богомолов Женя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3058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ользователь\Desktop\Новая папка\Подготовительная группа 1\Гусева Ксе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3"/>
            <a:ext cx="8856963" cy="629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41" y="6376666"/>
            <a:ext cx="1810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Гусева Ксения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799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Пользователь\Desktop\Новая папка\Подготовительная группа 1\Ионова Верони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07" y="361872"/>
            <a:ext cx="8770981" cy="570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12" y="6237312"/>
            <a:ext cx="2125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Ионова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Вероника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447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Пользователь\Desktop\Новая папка\Подготовительная группа 1\Кожевникова Пол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4755620" cy="674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375808"/>
            <a:ext cx="2574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Кожевникова Полина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4685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Пользователь\Desktop\Новая папка\Подготовительная группа 1\Машарипова Сами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458"/>
            <a:ext cx="4694312" cy="671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95" y="6381194"/>
            <a:ext cx="2480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Машарипова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Самира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693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Новая папка\Младшая группа\Васинев Дании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88" y="134426"/>
            <a:ext cx="8506256" cy="622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3047" y="6339137"/>
            <a:ext cx="40417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Семья </a:t>
            </a:r>
            <a:r>
              <a:rPr lang="ru-RU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Васинева</a:t>
            </a:r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Даниила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7654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Пользователь\Desktop\Новая папка\Подготовительная группа 1\Пронина Анастас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260648"/>
            <a:ext cx="4713711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694" y="6237312"/>
            <a:ext cx="1851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Пронина Настя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1530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Пользователь\Desktop\Новая папка\Подготовительная группа 1\Сенокосов Арте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7379"/>
            <a:ext cx="4536504" cy="672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7948" y="6450040"/>
            <a:ext cx="2122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Сенокосов Артем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8853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Пользователь\Desktop\Новая папка\Подготовительная группа 1\Федотова Мар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573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3" y="6311690"/>
            <a:ext cx="2044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Федотова Мария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4106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Пользователь\Desktop\Новая папка\Подготовительная группа 1\Калаев Степ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15489"/>
            <a:ext cx="4936397" cy="658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165" y="6412686"/>
            <a:ext cx="1824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Калаев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Степан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5828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Пользователь\Desktop\Новая папка\Подготовительная группа 2\Петров Ег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8861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6453336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Петров Егор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4764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Пользователь\Desktop\Новая папка\Подготовительная группа 2\Пескова Валер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6" y="130457"/>
            <a:ext cx="8808314" cy="62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1434" y="6358211"/>
            <a:ext cx="2101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Пескова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Валерия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3335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Пользователь\Desktop\Новая папка\Подготовительная группа 2\Новикова Верони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40960" cy="613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442848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Новикова Вероника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6496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Пользователь\Desktop\Новая папка\Подготовительная группа 2\Новикова Вероника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8"/>
            <a:ext cx="8720463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3498" y="6488668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Новикова Вероника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2729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Пользователь\Desktop\Новая папка\Подготовительная группа 2\Мусатова Ар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138"/>
            <a:ext cx="4566194" cy="667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6342870"/>
            <a:ext cx="1973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Мусатова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Арина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4544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Новая папка\Младшая группа\Ивентьева Лиз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4" y="133754"/>
            <a:ext cx="860670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7224" y="6512587"/>
            <a:ext cx="292580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Семья </a:t>
            </a:r>
            <a:r>
              <a:rPr lang="ru-RU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Ивентьевой</a:t>
            </a:r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Лизы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3339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Новая папка\Младшая группа\Комлева Дарь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0982"/>
            <a:ext cx="8568952" cy="64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2069" y="6288364"/>
            <a:ext cx="2744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Семья Комлевой Даши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2171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Новая папка\Младшая группа\Стрельцов Дании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4813759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50057" y="6372036"/>
            <a:ext cx="3337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Семья </a:t>
            </a:r>
            <a:r>
              <a:rPr lang="ru-RU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Стрельцова</a:t>
            </a:r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Даниила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0830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Новая папка\Младшая группа\Завьялова Ви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486054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46" y="6372036"/>
            <a:ext cx="2858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Семья Завьяловой Вики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8707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esktop\Новая папка\Средняя группа\Козин Кирил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480653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889" y="6288544"/>
            <a:ext cx="2768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Семья Козина Кирилла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4620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Новая папка\Средняя группа\Нестерова Ар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4804860" cy="640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40771" y="6297796"/>
            <a:ext cx="3065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Семья Нестеровой Арины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7692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esktop\Новая папка\Средняя группа\Факеев Кирил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4406315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733" y="6488668"/>
            <a:ext cx="2925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Семья </a:t>
            </a:r>
            <a:r>
              <a:rPr lang="ru-RU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Факеева</a:t>
            </a:r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Кирилла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637923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</TotalTime>
  <Words>68</Words>
  <Application>Microsoft Office PowerPoint</Application>
  <PresentationFormat>Экран (4:3)</PresentationFormat>
  <Paragraphs>29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2020-04-09T09:06:22Z</dcterms:created>
  <dcterms:modified xsi:type="dcterms:W3CDTF">2020-04-09T09:54:49Z</dcterms:modified>
</cp:coreProperties>
</file>