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2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2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1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8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5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A18C-BCE5-48D2-8508-C7474BAEF9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896F-BF44-431B-9E7D-312D357A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67ac8494d93f151cf9e5e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0"/>
            <a:ext cx="9167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287" y="1215471"/>
            <a:ext cx="85798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«Космическая мастерская»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07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ользователь\Desktop\День космонавтики\Машарипов Яросла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8" y="245840"/>
            <a:ext cx="855884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20" y="6386834"/>
            <a:ext cx="3092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Машарипов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Ярослав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79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Desktop\День космонавтики\Лопатин Иль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1977"/>
            <a:ext cx="3834045" cy="68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61" y="6372980"/>
            <a:ext cx="2134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Лопатин Илья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074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ользователь\Desktop\День космонавтики\Качкаев Максим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b="35447"/>
          <a:stretch/>
        </p:blipFill>
        <p:spPr bwMode="auto">
          <a:xfrm>
            <a:off x="1619672" y="188640"/>
            <a:ext cx="7135558" cy="61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80628"/>
            <a:ext cx="2515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Качкаев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Максим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6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ользователь\Desktop\День космонавтики\Казанцева Наст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046"/>
            <a:ext cx="4752528" cy="67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85" y="6372980"/>
            <a:ext cx="2504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Казанцева Настя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04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Пользователь\Desktop\День космонавтики\Казаева Ангел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30" y="-25446"/>
            <a:ext cx="4741749" cy="69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2264" y="6396335"/>
            <a:ext cx="2689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Казаева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Ангелина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26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Пользователь\Desktop\День космонавтики\Илюшкин Ди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8484" y="6464339"/>
            <a:ext cx="2403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Илюшкин Дима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91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ользователь\Desktop\День космонавтики\Засорина Лиз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9"/>
          <a:stretch/>
        </p:blipFill>
        <p:spPr bwMode="auto">
          <a:xfrm>
            <a:off x="2267743" y="-5672"/>
            <a:ext cx="5002719" cy="69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41" y="6380248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Засорина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Лиза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10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Пользователь\Desktop\День космонавтики\Завьялова В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976"/>
            <a:ext cx="5130767" cy="68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96334"/>
            <a:ext cx="2380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Завьялова Вика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35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Пользователь\Desktop\День космонавтики\Ефремова Ю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0470"/>
            <a:ext cx="6730195" cy="67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65" y="6349000"/>
            <a:ext cx="2280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Ефремова Юля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34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Пользователь\Desktop\День космонавтики\Душкин Глеб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8"/>
          <a:stretch/>
        </p:blipFill>
        <p:spPr bwMode="auto">
          <a:xfrm>
            <a:off x="2267743" y="109534"/>
            <a:ext cx="6054095" cy="62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63" y="6381327"/>
            <a:ext cx="198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Душкин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Глеб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98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8640"/>
            <a:ext cx="8712968" cy="611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113" y="6372814"/>
            <a:ext cx="20946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Ульянов Илья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7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Пользователь\Desktop\День космонавтики\Давыдова Ульяна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4"/>
          <a:stretch/>
        </p:blipFill>
        <p:spPr bwMode="auto">
          <a:xfrm>
            <a:off x="-113634" y="-22417"/>
            <a:ext cx="4850614" cy="68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Пользователь\Desktop\День космонавтики\Давыдова Улья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3184"/>
            <a:ext cx="4954315" cy="68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1940" y="6429472"/>
            <a:ext cx="2657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Давыдова Ульяна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99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8" y="22448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Пользователь\Desktop\День космонавтики\Гужева Верони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"/>
          <a:stretch/>
        </p:blipFill>
        <p:spPr bwMode="auto">
          <a:xfrm>
            <a:off x="467544" y="222564"/>
            <a:ext cx="832580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508" y="6442824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Гужева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Вероника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14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6" y="5324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Пользователь\Desktop\День космонавтики\Горянский Семен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9505"/>
          <a:stretch/>
        </p:blipFill>
        <p:spPr bwMode="auto">
          <a:xfrm>
            <a:off x="251520" y="175708"/>
            <a:ext cx="8592084" cy="61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444" y="6396335"/>
            <a:ext cx="2590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Горянский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Семен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04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Пользователь\Desktop\День космонавтики\Белов Родио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81" r="5106"/>
          <a:stretch/>
        </p:blipFill>
        <p:spPr bwMode="auto">
          <a:xfrm rot="16200000">
            <a:off x="1616134" y="-959950"/>
            <a:ext cx="6192688" cy="86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895" y="6396335"/>
            <a:ext cx="2134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Белов Родион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50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Пользователь\Desktop\День космонавтики\IMG-20200408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4477446" cy="66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3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Пользователь\Desktop\День космонавтики\Гусева Кс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041"/>
            <a:ext cx="5112568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2" y="6367133"/>
            <a:ext cx="213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Гусева Ксения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0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Пользователь\Desktop\День космонавтики\Володина Арин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10646"/>
          <a:stretch/>
        </p:blipFill>
        <p:spPr bwMode="auto">
          <a:xfrm>
            <a:off x="2673479" y="0"/>
            <a:ext cx="4664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44289"/>
            <a:ext cx="251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Володина Арина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169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Пользователь\Desktop\День космонавтики\Прокина Кир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 t="21945" r="17098" b="29323"/>
          <a:stretch/>
        </p:blipFill>
        <p:spPr bwMode="auto">
          <a:xfrm>
            <a:off x="178738" y="188640"/>
            <a:ext cx="878652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01260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Прокина Кира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68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Пользователь\Desktop\День космонавтики\Петров Ег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675"/>
            <a:ext cx="7560840" cy="63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29472"/>
            <a:ext cx="1862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Петров Егор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01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Пользователь\Desktop\День космонавтики\Данилин Ники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01"/>
            <a:ext cx="4916574" cy="65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27900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Данилин Никита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06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День космонавтики\Тюжина Пол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71" y="0"/>
            <a:ext cx="6098058" cy="6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618" y="6413806"/>
            <a:ext cx="242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Тюжина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Полина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485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Пользователь\Desktop\День космонавтики\Юткин Яросла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2" t="31717" r="6425" b="18283"/>
          <a:stretch/>
        </p:blipFill>
        <p:spPr bwMode="auto">
          <a:xfrm>
            <a:off x="2267744" y="354193"/>
            <a:ext cx="4911048" cy="64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21" y="6429472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Юткин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Ярослав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301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C:\Users\Пользователь\Desktop\День космонавтики\Юматовы Даша, Маш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348452" cy="64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19367"/>
            <a:ext cx="3547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Юматовы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Даша и Маша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97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День космонавтики\Суркова К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24401" cy="68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40" y="6314822"/>
            <a:ext cx="2083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Суркова Кира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36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День космонавтики\Спирина Зла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159"/>
            <a:ext cx="7176120" cy="63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81739"/>
            <a:ext cx="22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Спирина Злата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74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День космонавтики\Саксонов Никола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 b="28672"/>
          <a:stretch/>
        </p:blipFill>
        <p:spPr bwMode="auto">
          <a:xfrm>
            <a:off x="2095500" y="0"/>
            <a:ext cx="509775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294511"/>
            <a:ext cx="275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Саксонов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Николай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91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День космонавтики\Пчелинцев Ив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64" y="188640"/>
            <a:ext cx="593880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277471"/>
            <a:ext cx="2491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Пчелинцев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Иван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1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День космонавтики\Пронина Наст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681"/>
            <a:ext cx="8328248" cy="62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36" y="6414544"/>
            <a:ext cx="2269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Пронина Настя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gifer.com/YD9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День космонавтики\Машарипова Сам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7" y="221319"/>
            <a:ext cx="829378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6237312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Машарипова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Самира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211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</Words>
  <Application>Microsoft Office PowerPoint</Application>
  <PresentationFormat>Экран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2020-04-09T11:37:22Z</dcterms:created>
  <dcterms:modified xsi:type="dcterms:W3CDTF">2020-04-10T07:31:02Z</dcterms:modified>
</cp:coreProperties>
</file>