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04B1A-6A4F-4342-BDE6-D98DA05F90BE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3D29D-6C0C-4617-9927-F04300F8B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05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3D29D-6C0C-4617-9927-F04300F8B1A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3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6092-BB87-4B07-AA12-FF469044061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92AA-B2B4-4F42-B763-8F2EFF04D7E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6092-BB87-4B07-AA12-FF469044061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92AA-B2B4-4F42-B763-8F2EFF04D7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6092-BB87-4B07-AA12-FF469044061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92AA-B2B4-4F42-B763-8F2EFF04D7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6092-BB87-4B07-AA12-FF469044061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92AA-B2B4-4F42-B763-8F2EFF04D7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6092-BB87-4B07-AA12-FF469044061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92AA-B2B4-4F42-B763-8F2EFF04D7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6092-BB87-4B07-AA12-FF469044061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92AA-B2B4-4F42-B763-8F2EFF04D7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6092-BB87-4B07-AA12-FF469044061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92AA-B2B4-4F42-B763-8F2EFF04D7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6092-BB87-4B07-AA12-FF469044061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92AA-B2B4-4F42-B763-8F2EFF04D7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6092-BB87-4B07-AA12-FF469044061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92AA-B2B4-4F42-B763-8F2EFF04D7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6092-BB87-4B07-AA12-FF469044061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92AA-B2B4-4F42-B763-8F2EFF04D7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6092-BB87-4B07-AA12-FF469044061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92AA-B2B4-4F42-B763-8F2EFF04D7E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476092-BB87-4B07-AA12-FF469044061A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3492AA-B2B4-4F42-B763-8F2EFF04D7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vatars.mds.yandex.net/get-pdb/921063/fe5a746d-913c-4a10-9d63-8f3c058af0f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65" y="-16949"/>
            <a:ext cx="10386392" cy="73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85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Детский сад\1 мая\IMG-20200422-WA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4807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296054"/>
            <a:ext cx="29523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Казаева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Ангелина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307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Детский сад\1 мая\IMG-20200422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34695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Детский сад\1 мая\IMG-20200422-WA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68" y="260648"/>
            <a:ext cx="4522568" cy="603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309320"/>
            <a:ext cx="160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Киреев Влад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9445" y="6325545"/>
            <a:ext cx="19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Завьялова Вика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123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Детский сад\1 мая\IMG-20200423-WA0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18898" r="2296" b="7612"/>
          <a:stretch/>
        </p:blipFill>
        <p:spPr bwMode="auto">
          <a:xfrm>
            <a:off x="251520" y="188640"/>
            <a:ext cx="428579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Детский сад\1 мая\IMG-20200423-WA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9738" r="6773" b="6768"/>
          <a:stretch/>
        </p:blipFill>
        <p:spPr bwMode="auto">
          <a:xfrm>
            <a:off x="4644008" y="221076"/>
            <a:ext cx="4248472" cy="609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309320"/>
            <a:ext cx="20730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Сосновская Лиза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6309320"/>
            <a:ext cx="174438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Прокина Кира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757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Детский сад\1 мая\IMG-20200423-WA0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3" b="26874"/>
          <a:stretch/>
        </p:blipFill>
        <p:spPr bwMode="auto">
          <a:xfrm>
            <a:off x="251520" y="93873"/>
            <a:ext cx="8424936" cy="63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2" y="6356128"/>
            <a:ext cx="191590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Захарова Настя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7565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E:\Детский сад\1 мая\IMG-20200423-WA0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"/>
          <a:stretch/>
        </p:blipFill>
        <p:spPr bwMode="auto">
          <a:xfrm>
            <a:off x="179512" y="290812"/>
            <a:ext cx="8784976" cy="63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87" y="6448690"/>
            <a:ext cx="1851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Юматова Даша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04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Детский сад\1 мая\IMG-20200423-WA0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8"/>
          <a:stretch/>
        </p:blipFill>
        <p:spPr bwMode="auto">
          <a:xfrm>
            <a:off x="184628" y="347288"/>
            <a:ext cx="8774748" cy="615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676" y="6488668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Юматова Маша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4976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Детский сад\1 мая\IMG-20200423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0504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358" y="6309320"/>
            <a:ext cx="1946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Тюжина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Полина </a:t>
            </a:r>
            <a:endParaRPr lang="ru-RU" dirty="0"/>
          </a:p>
        </p:txBody>
      </p:sp>
      <p:pic>
        <p:nvPicPr>
          <p:cNvPr id="11" name="Picture 2" descr="E:\Детский сад\1 мая\IMG-20200423-WA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2632"/>
            <a:ext cx="4004561" cy="533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18513" y="6124654"/>
            <a:ext cx="2161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Стрельцов Даниил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89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:\Детский сад\1 мая\IMG-20200423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97716" y="-787525"/>
            <a:ext cx="6181024" cy="824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185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E:\Детский сад\1 мая\IMG-20200423-WA00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t="33995" r="2818" b="17905"/>
          <a:stretch/>
        </p:blipFill>
        <p:spPr bwMode="auto">
          <a:xfrm>
            <a:off x="362742" y="260648"/>
            <a:ext cx="859208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281246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Митрошина Карина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798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Детский сад\1 мая\IMG-20200423-WA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783"/>
            <a:ext cx="3672408" cy="65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E:\Детский сад\1 мая\IMG-20200423-WA0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418"/>
            <a:ext cx="4835318" cy="644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6439842"/>
            <a:ext cx="1549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Душкин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Глеб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469921"/>
            <a:ext cx="1826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Засорина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Лиза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17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:\Детский сад\1 мая\IMG-20200421-WA0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3485" b="4535"/>
          <a:stretch/>
        </p:blipFill>
        <p:spPr bwMode="auto">
          <a:xfrm>
            <a:off x="395536" y="620687"/>
            <a:ext cx="3948545" cy="554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Детский сад\1 мая\IMG-20200421-WA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71" y="592977"/>
            <a:ext cx="4158438" cy="554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7152" y="6445570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Ионова</a:t>
            </a:r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Вероника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302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Детский сад\1 мая\IMG-20200423-WA0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r="14279"/>
          <a:stretch/>
        </p:blipFill>
        <p:spPr bwMode="auto">
          <a:xfrm>
            <a:off x="323528" y="226405"/>
            <a:ext cx="8616280" cy="62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488668"/>
            <a:ext cx="2060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Михалкин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Артем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0386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E:\Детский сад\1 мая\IMG-20200424-WA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8" r="14674"/>
          <a:stretch/>
        </p:blipFill>
        <p:spPr bwMode="auto">
          <a:xfrm>
            <a:off x="323528" y="260648"/>
            <a:ext cx="3096344" cy="630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E:\Детский сад\1 мая\IMG-20200424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62" y="404664"/>
            <a:ext cx="4399914" cy="615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93697" y="6380152"/>
            <a:ext cx="2404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Надина Александра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61" y="6488668"/>
            <a:ext cx="2177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Рудазова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Варвара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159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Детский сад\1 мая\IMG-20200424-WA0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9"/>
          <a:stretch/>
        </p:blipFill>
        <p:spPr bwMode="auto">
          <a:xfrm>
            <a:off x="395535" y="188640"/>
            <a:ext cx="416931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E:\Детский сад\1 мая\IMG-20200424-WA0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" t="7590" r="4520" b="22892"/>
          <a:stretch/>
        </p:blipFill>
        <p:spPr bwMode="auto">
          <a:xfrm>
            <a:off x="4713185" y="324543"/>
            <a:ext cx="4207157" cy="58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3185" y="6325545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Клюкин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Данил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575" y="6367200"/>
            <a:ext cx="24048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Надина Александра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695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E:\Детский сад\1 мая\IMG-20200425-WA0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5000" r="10404" b="7424"/>
          <a:stretch/>
        </p:blipFill>
        <p:spPr bwMode="auto">
          <a:xfrm>
            <a:off x="467544" y="548680"/>
            <a:ext cx="841771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453336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Удюков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Андрей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394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Детский сад\1 мая\IMG-20200425-WA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t="5267" r="8813" b="11012"/>
          <a:stretch/>
        </p:blipFill>
        <p:spPr bwMode="auto">
          <a:xfrm>
            <a:off x="251520" y="193963"/>
            <a:ext cx="4572000" cy="64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E:\Детский сад\1 мая\IMG-20200425-WA0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r="14550"/>
          <a:stretch/>
        </p:blipFill>
        <p:spPr bwMode="auto">
          <a:xfrm>
            <a:off x="5060134" y="116632"/>
            <a:ext cx="3831216" cy="64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65961" y="6402039"/>
            <a:ext cx="2012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Гужева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Вероника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156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Детский сад\1 мая\IMG-20200425-WA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3637" r="7576" b="15758"/>
          <a:stretch/>
        </p:blipFill>
        <p:spPr bwMode="auto">
          <a:xfrm>
            <a:off x="323528" y="259045"/>
            <a:ext cx="4392488" cy="598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E:\Детский сад\1 мая\IMG-20200425-WA00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2" t="20614" r="10032" b="17203"/>
          <a:stretch/>
        </p:blipFill>
        <p:spPr bwMode="auto">
          <a:xfrm>
            <a:off x="4932040" y="259045"/>
            <a:ext cx="3920675" cy="608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6339377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Детинкин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Никита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383311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Удюков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Андрей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960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Детский сад\1 мая\IMG-20200425-WA0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 t="-1961" r="9079" b="1961"/>
          <a:stretch/>
        </p:blipFill>
        <p:spPr bwMode="auto">
          <a:xfrm>
            <a:off x="323528" y="0"/>
            <a:ext cx="3920837" cy="63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E:\Детский сад\1 мая\IMG-20200425-WA0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t="13959" r="21846" b="13794"/>
          <a:stretch/>
        </p:blipFill>
        <p:spPr bwMode="auto">
          <a:xfrm>
            <a:off x="5148064" y="301914"/>
            <a:ext cx="2677940" cy="607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12820" y="6417790"/>
            <a:ext cx="214353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Илюшкин Данила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64" y="6396893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Казаева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Ангелина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7152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Детский сад\1 мая\IMG-20200425-WA0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9" b="1725"/>
          <a:stretch/>
        </p:blipFill>
        <p:spPr bwMode="auto">
          <a:xfrm>
            <a:off x="251520" y="260647"/>
            <a:ext cx="3888432" cy="628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E:\Детский сад\1 мая\IMG-20200425-WA0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t="23345" r="37547" b="14507"/>
          <a:stretch/>
        </p:blipFill>
        <p:spPr bwMode="auto">
          <a:xfrm>
            <a:off x="4860032" y="350800"/>
            <a:ext cx="3415711" cy="605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3" y="6402258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Казаева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Ангелина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271" y="6402258"/>
            <a:ext cx="191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Факеев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Кирилл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4424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E:\Детский сад\1 мая\IMG-20200425-WA0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2" t="41858" r="18663" b="20558"/>
          <a:stretch/>
        </p:blipFill>
        <p:spPr bwMode="auto">
          <a:xfrm>
            <a:off x="323528" y="260648"/>
            <a:ext cx="8424936" cy="632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36" y="6477276"/>
            <a:ext cx="19143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Факеев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Кирилл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773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етский сад\1 мая\IMG-20200421-WA0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r="10358" b="5406"/>
          <a:stretch/>
        </p:blipFill>
        <p:spPr bwMode="auto">
          <a:xfrm>
            <a:off x="395535" y="197604"/>
            <a:ext cx="3805345" cy="618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Детский сад\1 мая\IMG-20200422-WA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76" y="169641"/>
            <a:ext cx="4246271" cy="621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36" y="6381328"/>
            <a:ext cx="16113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Анохина Аня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8176" y="6381328"/>
            <a:ext cx="17668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Дюкина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Настя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93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Детский сад\1 мая\IMG-20200422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14338" y="-555272"/>
            <a:ext cx="6016669" cy="802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464176"/>
            <a:ext cx="24865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Солдатова Вероника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36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Детский сад\1 мая\IMG-20200422-WA0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r="4986" b="1602"/>
          <a:stretch/>
        </p:blipFill>
        <p:spPr bwMode="auto">
          <a:xfrm>
            <a:off x="222738" y="224831"/>
            <a:ext cx="4133238" cy="590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623" y="6165304"/>
            <a:ext cx="2012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Васинев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Даниил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7" descr="E:\Детский сад\1 мая\IMG-20200422-WA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96" y="181775"/>
            <a:ext cx="4459338" cy="59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6287010"/>
            <a:ext cx="2079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Данилин Даниил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25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Детский сад\1 мая\IMG-20200422-WA0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2" r="18239"/>
          <a:stretch/>
        </p:blipFill>
        <p:spPr bwMode="auto">
          <a:xfrm>
            <a:off x="179512" y="248635"/>
            <a:ext cx="4064000" cy="63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Детский сад\1 мая\IMG-20200422-WA00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t="5495" r="9262"/>
          <a:stretch/>
        </p:blipFill>
        <p:spPr bwMode="auto">
          <a:xfrm>
            <a:off x="4603552" y="248635"/>
            <a:ext cx="4419587" cy="63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448001"/>
            <a:ext cx="239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Филимончева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Даша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21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Детский сад\1 мая\IMG-20200422-WA0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r="4735"/>
          <a:stretch/>
        </p:blipFill>
        <p:spPr bwMode="auto">
          <a:xfrm>
            <a:off x="107504" y="260648"/>
            <a:ext cx="4138702" cy="60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284640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Юрин Никита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6" descr="E:\Детский сад\1 мая\IMG-20200422-WA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74" y="201706"/>
            <a:ext cx="4562201" cy="608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72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Детский сад\1 мая\IMG-20200422-WA0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r="5622"/>
          <a:stretch/>
        </p:blipFill>
        <p:spPr bwMode="auto">
          <a:xfrm>
            <a:off x="323528" y="260648"/>
            <a:ext cx="5071551" cy="345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E:\Детский сад\1 мая\IMG-20200422-WA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629830" cy="33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258374"/>
            <a:ext cx="26797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Давыдова Ульяна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43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Детский сад\1 мая\IMG-20200422-WA0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5" r="16267"/>
          <a:stretch/>
        </p:blipFill>
        <p:spPr bwMode="auto">
          <a:xfrm>
            <a:off x="539552" y="326928"/>
            <a:ext cx="7773175" cy="59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15" y="6471676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Горянский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Семен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27347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</TotalTime>
  <Words>75</Words>
  <Application>Microsoft Office PowerPoint</Application>
  <PresentationFormat>Экран (4:3)</PresentationFormat>
  <Paragraphs>38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2020-04-27T07:41:47Z</dcterms:created>
  <dcterms:modified xsi:type="dcterms:W3CDTF">2020-04-27T10:26:51Z</dcterms:modified>
</cp:coreProperties>
</file>