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5D86-A365-40DC-985C-0DC429AB76A0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3060-B202-4664-8F65-6CBE4BB992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5D86-A365-40DC-985C-0DC429AB76A0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3060-B202-4664-8F65-6CBE4BB992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5D86-A365-40DC-985C-0DC429AB76A0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3060-B202-4664-8F65-6CBE4BB992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5D86-A365-40DC-985C-0DC429AB76A0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3060-B202-4664-8F65-6CBE4BB992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5D86-A365-40DC-985C-0DC429AB76A0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3060-B202-4664-8F65-6CBE4BB992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5D86-A365-40DC-985C-0DC429AB76A0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3060-B202-4664-8F65-6CBE4BB992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5D86-A365-40DC-985C-0DC429AB76A0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3060-B202-4664-8F65-6CBE4BB992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5D86-A365-40DC-985C-0DC429AB76A0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3060-B202-4664-8F65-6CBE4BB992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5D86-A365-40DC-985C-0DC429AB76A0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3060-B202-4664-8F65-6CBE4BB992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5D86-A365-40DC-985C-0DC429AB76A0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3060-B202-4664-8F65-6CBE4BB992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5D86-A365-40DC-985C-0DC429AB76A0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3060-B202-4664-8F65-6CBE4BB992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D5D86-A365-40DC-985C-0DC429AB76A0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83060-B202-4664-8F65-6CBE4BB992A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vatars.mds.yandex.net/get-pdb/1926685/a3e9d747-e898-4f46-9dba-050241a1fe81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w-dog.ru/wallpapers/14/3/372008600005263/romashki-belye-puzyri-solnce-neb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C:\Documents and Settings\Пользователь\Рабочий стол\День семьи\IMG-20200515-WA0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28" y="0"/>
            <a:ext cx="6715172" cy="6715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w-dog.ru/wallpapers/14/3/372008600005263/romashki-belye-puzyri-solnce-neb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C:\Documents and Settings\Пользователь\Рабочий стол\День семьи\IMG-20200515-WA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52" y="-48"/>
            <a:ext cx="6858048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w-dog.ru/wallpapers/14/3/372008600005263/romashki-belye-puzyri-solnce-neb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C:\Documents and Settings\Пользователь\Рабочий стол\День семьи\IMG-20200515-WA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w-dog.ru/wallpapers/14/3/372008600005263/romashki-belye-puzyri-solnce-neb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C:\Documents and Settings\Пользователь\Рабочий стол\День семьи\IMG-20200515-WA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42" y="0"/>
            <a:ext cx="6500858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-dog.ru/wallpapers/14/3/372008600005263/romashki-belye-puzyri-solnce-neb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7" name="Picture 3" descr="C:\Documents and Settings\Пользователь\Рабочий стол\День семьи\IMG-20200514-WA00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0"/>
            <a:ext cx="6500858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w-dog.ru/wallpapers/14/3/372008600005263/romashki-belye-puzyri-solnce-neb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 descr="C:\Documents and Settings\Пользователь\Рабочий стол\День семьи\IMG-20200514-WA00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28" y="0"/>
            <a:ext cx="6715172" cy="6715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w-dog.ru/wallpapers/14/3/372008600005263/romashki-belye-puzyri-solnce-neb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C:\Documents and Settings\Пользователь\Рабочий стол\День семьи\IMG-20200514-WA00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66" y="0"/>
            <a:ext cx="6643734" cy="6643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w-dog.ru/wallpapers/14/3/372008600005263/romashki-belye-puzyri-solnce-neb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C:\Documents and Settings\Пользователь\Рабочий стол\День семьи\IMG-20200514-WA00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12" y="162924"/>
            <a:ext cx="5429288" cy="6695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w-dog.ru/wallpapers/14/3/372008600005263/romashki-belye-puzyri-solnce-neb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C:\Documents and Settings\Пользователь\Рабочий стол\День семьи\IMG-20200514-WA00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596" y="47596"/>
            <a:ext cx="6810404" cy="6810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w-dog.ru/wallpapers/14/3/372008600005263/romashki-belye-puzyri-solnce-neb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C:\Documents and Settings\Пользователь\Рабочий стол\День семьи\IMG-20200514-WA00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5058" y="0"/>
            <a:ext cx="6738942" cy="6738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w-dog.ru/wallpapers/14/3/372008600005263/romashki-belye-puzyri-solnce-neb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Пользователь\Рабочий стол\День семьи\Ефремов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42" y="0"/>
            <a:ext cx="6500858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w-dog.ru/wallpapers/14/3/372008600005263/romashki-belye-puzyri-solnce-neb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0" name="Picture 2" descr="C:\Documents and Settings\Пользователь\Рабочий стол\День семьи\IMG-20200514-WA00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5058" y="0"/>
            <a:ext cx="6738942" cy="6738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w-dog.ru/wallpapers/14/3/372008600005263/romashki-belye-puzyri-solnce-neb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C:\Documents and Settings\Пользователь\Рабочий стол\День семьи\IMG-20200514-WA00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596" y="0"/>
            <a:ext cx="6810404" cy="6810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-dog.ru/wallpapers/14/3/372008600005263/romashki-belye-puzyri-solnce-neb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9" name="Picture 3" descr="C:\Documents and Settings\Пользователь\Рабочий стол\День семьи\IMG-20200514-WA00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28" y="0"/>
            <a:ext cx="6715172" cy="6715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w-dog.ru/wallpapers/14/3/372008600005263/romashki-belye-puzyri-solnce-neb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2" name="Picture 2" descr="C:\Documents and Settings\Пользователь\Рабочий стол\День семьи\IMG-20200514-WA00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w-dog.ru/wallpapers/14/3/372008600005263/romashki-belye-puzyri-solnce-neb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866" name="Picture 2" descr="C:\Documents and Settings\Пользователь\Рабочий стол\День семьи\IMG-20200514-WA0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14" y="0"/>
            <a:ext cx="6786586" cy="6786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Пользователь\Рабочий стол\День семьи\IMG-20200514-WA0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w-dog.ru/wallpapers/14/3/372008600005263/romashki-belye-puzyri-solnce-neb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8914" name="Picture 2" descr="C:\Documents and Settings\Пользователь\Рабочий стол\День семьи\IMG-20200514-WA0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390" y="0"/>
            <a:ext cx="6786610" cy="6786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w-dog.ru/wallpapers/14/3/372008600005263/romashki-belye-puzyri-solnce-neb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9938" name="Picture 2" descr="C:\Documents and Settings\Пользователь\Рабочий стол\День семьи\IMG-20200514-WA0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42852"/>
            <a:ext cx="6429388" cy="6429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s://w-dog.ru/wallpapers/14/3/372008600005263/romashki-belye-puzyri-solnce-neb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62" name="Picture 2" descr="C:\Documents and Settings\Пользователь\Рабочий стол\День семьи\IMG-20200515-WA0009.jpg"/>
          <p:cNvPicPr>
            <a:picLocks noChangeAspect="1" noChangeArrowheads="1"/>
          </p:cNvPicPr>
          <p:nvPr/>
        </p:nvPicPr>
        <p:blipFill>
          <a:blip r:embed="rId3"/>
          <a:srcRect t="6016" b="11769"/>
          <a:stretch>
            <a:fillRect/>
          </a:stretch>
        </p:blipFill>
        <p:spPr bwMode="auto">
          <a:xfrm>
            <a:off x="3428992" y="142852"/>
            <a:ext cx="5429288" cy="6544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-dog.ru/wallpapers/14/3/372008600005263/romashki-belye-puzyri-solnce-neb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Пользователь\Рабочий стол\День семьи\Разуткин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14290"/>
            <a:ext cx="6238876" cy="6238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w-dog.ru/wallpapers/14/3/372008600005263/romashki-belye-puzyri-solnce-neb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Пользователь\Рабочий стол\День семьи\IMG-20200515-WA0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894" y="142852"/>
            <a:ext cx="621510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w-dog.ru/wallpapers/14/3/372008600005263/romashki-belye-puzyri-solnce-neb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Documents and Settings\Пользователь\Рабочий стол\День семьи\IMG-20200515-WA00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66" y="0"/>
            <a:ext cx="6643734" cy="6643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w-dog.ru/wallpapers/14/3/372008600005263/romashki-belye-puzyri-solnce-neb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Documents and Settings\Пользователь\Рабочий стол\День семьи\IMG-20200515-WA0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5058" y="0"/>
            <a:ext cx="6738942" cy="6738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w-dog.ru/wallpapers/14/3/372008600005263/romashki-belye-puzyri-solnce-neb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Documents and Settings\Пользователь\Рабочий стол\День семьи\IMG-20200515-WA0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-23818"/>
            <a:ext cx="5161364" cy="6881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w-dog.ru/wallpapers/14/3/372008600005263/romashki-belye-puzyri-solnce-neb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Documents and Settings\Пользователь\Рабочий стол\День семьи\IMG-20200515-WA0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04" y="0"/>
            <a:ext cx="6572296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w-dog.ru/wallpapers/14/3/372008600005263/romashki-belye-puzyri-solnce-neb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Documents and Settings\Пользователь\Рабочий стол\День семьи\IMG-20200515-WA0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04" y="0"/>
            <a:ext cx="6572296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Экран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2020-05-15T10:07:02Z</dcterms:created>
  <dcterms:modified xsi:type="dcterms:W3CDTF">2020-05-15T11:15:42Z</dcterms:modified>
</cp:coreProperties>
</file>