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939" autoAdjust="0"/>
  </p:normalViewPr>
  <p:slideViewPr>
    <p:cSldViewPr>
      <p:cViewPr>
        <p:scale>
          <a:sx n="91" d="100"/>
          <a:sy n="91" d="100"/>
        </p:scale>
        <p:origin x="-1003" y="-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33.pfdo.ru/" TargetMode="External"/><Relationship Id="rId4" Type="http://schemas.openxmlformats.org/officeDocument/2006/relationships/hyperlink" Target="https://pnz.pfd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9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0" dirty="0">
                <a:solidFill>
                  <a:srgbClr val="0070C0"/>
                </a:solidFill>
              </a:rPr>
              <a:t>начиная с </a:t>
            </a:r>
            <a:r>
              <a:rPr lang="ru-RU" sz="620" dirty="0" smtClean="0">
                <a:solidFill>
                  <a:srgbClr val="0070C0"/>
                </a:solidFill>
              </a:rPr>
              <a:t>12</a:t>
            </a:r>
            <a:r>
              <a:rPr lang="ru-RU" sz="620" dirty="0" smtClean="0">
                <a:solidFill>
                  <a:srgbClr val="FF0000"/>
                </a:solidFill>
              </a:rPr>
              <a:t> </a:t>
            </a:r>
            <a:r>
              <a:rPr lang="ru-RU" sz="620" dirty="0">
                <a:solidFill>
                  <a:srgbClr val="FF0000"/>
                </a:solidFill>
              </a:rPr>
              <a:t>апреля 202</a:t>
            </a:r>
            <a:r>
              <a:rPr lang="en-US" sz="620" dirty="0">
                <a:solidFill>
                  <a:srgbClr val="FF0000"/>
                </a:solidFill>
              </a:rPr>
              <a:t>1</a:t>
            </a:r>
            <a:r>
              <a:rPr lang="ru-RU" sz="620" dirty="0">
                <a:solidFill>
                  <a:srgbClr val="FF0000"/>
                </a:solidFill>
              </a:rPr>
              <a:t> года</a:t>
            </a:r>
            <a:r>
              <a:rPr lang="ru-RU" sz="620" dirty="0">
                <a:solidFill>
                  <a:srgbClr val="7030A0"/>
                </a:solidFill>
              </a:rPr>
              <a:t> </a:t>
            </a:r>
            <a:r>
              <a:rPr lang="ru-RU" sz="620" dirty="0">
                <a:solidFill>
                  <a:srgbClr val="0070C0"/>
                </a:solidFill>
              </a:rPr>
              <a:t>зайдите на портал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</a:t>
            </a:r>
            <a:r>
              <a:rPr lang="en-US" sz="62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" dirty="0">
                <a:solidFill>
                  <a:srgbClr val="0070C0"/>
                </a:solidFill>
              </a:rPr>
              <a:t>в раздел «Получить сертификат».</a:t>
            </a:r>
          </a:p>
          <a:p>
            <a:pPr algn="just"/>
            <a:r>
              <a:rPr lang="ru-RU" sz="620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87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 отправленный по результатам заполнения электронной заявки номер сертификата и пароль для авторизации в системе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</a:t>
            </a:r>
            <a:r>
              <a:rPr lang="ru-RU" sz="62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</a:t>
            </a:r>
            <a:r>
              <a:rPr lang="ru-RU" sz="620" dirty="0">
                <a:solidFill>
                  <a:srgbClr val="0070C0"/>
                </a:solidFill>
              </a:rPr>
              <a:t>системе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 </a:t>
            </a:r>
            <a:r>
              <a:rPr lang="ru-RU" sz="623" dirty="0">
                <a:solidFill>
                  <a:srgbClr val="0070C0"/>
                </a:solidFill>
              </a:rPr>
              <a:t>Подайте электронные заявки на обучение.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53613" y="419088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5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</a:t>
            </a:r>
            <a:r>
              <a:rPr lang="ru-RU" sz="620" dirty="0">
                <a:solidFill>
                  <a:srgbClr val="0070C0"/>
                </a:solidFill>
              </a:rPr>
              <a:t>системе</a:t>
            </a:r>
            <a:r>
              <a:rPr lang="en-US" sz="620" dirty="0">
                <a:solidFill>
                  <a:srgbClr val="0070C0"/>
                </a:solidFill>
              </a:rPr>
              <a:t>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</a:t>
            </a:r>
            <a:r>
              <a:rPr lang="ru-RU" sz="620" dirty="0">
                <a:solidFill>
                  <a:srgbClr val="0070C0"/>
                </a:solidFill>
              </a:rPr>
              <a:t>, в организацию, кружок которой </a:t>
            </a:r>
            <a:r>
              <a:rPr lang="ru-RU" sz="623" dirty="0">
                <a:solidFill>
                  <a:srgbClr val="0070C0"/>
                </a:solidFill>
              </a:rPr>
              <a:t>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0" dirty="0">
                <a:solidFill>
                  <a:srgbClr val="0070C0"/>
                </a:solidFill>
              </a:rPr>
              <a:t>начиная </a:t>
            </a:r>
            <a:r>
              <a:rPr lang="ru-RU" sz="620">
                <a:solidFill>
                  <a:srgbClr val="0070C0"/>
                </a:solidFill>
              </a:rPr>
              <a:t>с </a:t>
            </a:r>
            <a:r>
              <a:rPr lang="ru-RU" sz="620" smtClean="0">
                <a:solidFill>
                  <a:srgbClr val="0070C0"/>
                </a:solidFill>
              </a:rPr>
              <a:t>12</a:t>
            </a:r>
            <a:r>
              <a:rPr lang="ru-RU" sz="620" smtClean="0">
                <a:solidFill>
                  <a:srgbClr val="FF0000"/>
                </a:solidFill>
              </a:rPr>
              <a:t> </a:t>
            </a:r>
            <a:r>
              <a:rPr lang="ru-RU" sz="620" dirty="0">
                <a:solidFill>
                  <a:srgbClr val="FF0000"/>
                </a:solidFill>
              </a:rPr>
              <a:t>апреля 202</a:t>
            </a:r>
            <a:r>
              <a:rPr lang="en-US" sz="620" dirty="0">
                <a:solidFill>
                  <a:srgbClr val="FF0000"/>
                </a:solidFill>
              </a:rPr>
              <a:t>1</a:t>
            </a:r>
            <a:r>
              <a:rPr lang="ru-RU" sz="620" dirty="0">
                <a:solidFill>
                  <a:srgbClr val="FF0000"/>
                </a:solidFill>
              </a:rPr>
              <a:t> года</a:t>
            </a:r>
            <a:r>
              <a:rPr lang="ru-RU" sz="620" dirty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71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</a:t>
            </a:r>
            <a:r>
              <a:rPr lang="ru-RU" sz="620" dirty="0">
                <a:solidFill>
                  <a:srgbClr val="0070C0"/>
                </a:solidFill>
              </a:rPr>
              <a:t>использовать личный кабинет в системе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</a:t>
            </a:r>
            <a:r>
              <a:rPr lang="en-US" sz="620" u="sng" dirty="0">
                <a:hlinkClick r:id="rId5"/>
              </a:rPr>
              <a:t> </a:t>
            </a:r>
            <a:r>
              <a:rPr lang="ru-RU" sz="620" dirty="0">
                <a:solidFill>
                  <a:srgbClr val="0070C0"/>
                </a:solidFill>
              </a:rPr>
              <a:t>для </a:t>
            </a:r>
            <a:r>
              <a:rPr lang="ru-RU" sz="623" dirty="0">
                <a:solidFill>
                  <a:srgbClr val="0070C0"/>
                </a:solidFill>
              </a:rPr>
              <a:t>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700" i="0" u="sng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https://pnz.pfdo.ru/</a:t>
            </a:r>
            <a:r>
              <a:rPr lang="ru-RU" sz="620" dirty="0">
                <a:solidFill>
                  <a:srgbClr val="0070C0"/>
                </a:solidFill>
              </a:rPr>
              <a:t>, </a:t>
            </a:r>
            <a:r>
              <a:rPr lang="ru-RU" sz="623" dirty="0">
                <a:solidFill>
                  <a:srgbClr val="0070C0"/>
                </a:solidFill>
              </a:rPr>
              <a:t>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9239</TotalTime>
  <Words>451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Пользователь</cp:lastModifiedBy>
  <cp:revision>315</cp:revision>
  <cp:lastPrinted>2021-03-12T08:37:53Z</cp:lastPrinted>
  <dcterms:created xsi:type="dcterms:W3CDTF">2010-08-25T03:43:27Z</dcterms:created>
  <dcterms:modified xsi:type="dcterms:W3CDTF">2021-03-12T12:50:57Z</dcterms:modified>
</cp:coreProperties>
</file>