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68" r:id="rId5"/>
    <p:sldId id="271" r:id="rId6"/>
    <p:sldId id="272" r:id="rId7"/>
    <p:sldId id="275" r:id="rId8"/>
    <p:sldId id="276" r:id="rId9"/>
    <p:sldId id="261" r:id="rId10"/>
    <p:sldId id="262" r:id="rId11"/>
    <p:sldId id="263" r:id="rId12"/>
    <p:sldId id="259" r:id="rId13"/>
    <p:sldId id="260" r:id="rId14"/>
    <p:sldId id="265" r:id="rId15"/>
    <p:sldId id="266" r:id="rId16"/>
    <p:sldId id="267" r:id="rId17"/>
    <p:sldId id="269" r:id="rId18"/>
    <p:sldId id="270" r:id="rId19"/>
    <p:sldId id="273" r:id="rId20"/>
    <p:sldId id="277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E1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6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4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19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67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5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96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57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18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9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2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3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D0D2-1C8C-4FB8-8D65-13ACC7FD366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E7FDC-E61E-415D-A8CB-E2D2489C4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1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К ВОСПИТАТЕЛЮ ГОДА\К ПОРТФОЛИО\Главное фото к портфоли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5" y="836712"/>
            <a:ext cx="391633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4216" y="1412776"/>
            <a:ext cx="4104456" cy="336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200" b="1" dirty="0" smtClean="0">
              <a:solidFill>
                <a:srgbClr val="BE184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BE1840"/>
                </a:solidFill>
                <a:ea typeface="Calibri"/>
                <a:cs typeface="Times New Roman"/>
              </a:rPr>
              <a:t>Козловой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BE1840"/>
                </a:solidFill>
                <a:ea typeface="Calibri"/>
                <a:cs typeface="Times New Roman"/>
              </a:rPr>
              <a:t>Оксаны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BE1840"/>
                </a:solidFill>
                <a:ea typeface="Calibri"/>
                <a:cs typeface="Times New Roman"/>
              </a:rPr>
              <a:t> Александровны</a:t>
            </a:r>
            <a:endParaRPr lang="ru-RU" sz="3200" b="1" dirty="0">
              <a:solidFill>
                <a:srgbClr val="BE184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605" y="183524"/>
            <a:ext cx="8716891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 smtClean="0">
                <a:effectLst/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«Детский сад №8»</a:t>
            </a:r>
            <a:endParaRPr lang="ru-RU" sz="1600" i="1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3010" y="1268760"/>
            <a:ext cx="41654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all" spc="0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ea typeface="Calibri"/>
                <a:cs typeface="Times New Roman"/>
              </a:rPr>
              <a:t>Портфолио</a:t>
            </a:r>
            <a:endParaRPr lang="ru-RU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876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етСад №8\Desktop\козлова о а\курсы 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b="7023"/>
          <a:stretch/>
        </p:blipFill>
        <p:spPr bwMode="auto">
          <a:xfrm>
            <a:off x="179512" y="3125079"/>
            <a:ext cx="4304291" cy="291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196752"/>
            <a:ext cx="3639625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Новые подходы к педагогической  практике дошкольного образования с учетом ФГОС ДО», 2019г</a:t>
            </a:r>
            <a:endParaRPr lang="ru-RU" sz="20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32656"/>
            <a:ext cx="86409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Курсы повышения квалификации</a:t>
            </a:r>
            <a:endParaRPr lang="ru-RU" sz="36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2946" y="1217049"/>
            <a:ext cx="4251541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«Педагогика и методика дошкольного образования в условиях реализации ФГОС ДО», 2022г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2051" name="Picture 3" descr="C:\Users\ДетСад №8\Desktop\козлова о а\курсы 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b="4900"/>
          <a:stretch/>
        </p:blipFill>
        <p:spPr bwMode="auto">
          <a:xfrm>
            <a:off x="4736191" y="3125079"/>
            <a:ext cx="4190862" cy="291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592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6164" y="1052736"/>
            <a:ext cx="8352928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«Педагогическое мастерство воспитателя в современном детском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саду 2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023/2024: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ключевые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компетенции воспитателя ДОО в контексте новой федеральной образовательной программы  ДО (ФОП ДО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)», 2023г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3074" name="Picture 2" descr="C:\Users\ДетСад №8\Desktop\козлова о а\курсы 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r="1637" b="7032"/>
          <a:stretch/>
        </p:blipFill>
        <p:spPr bwMode="auto">
          <a:xfrm>
            <a:off x="1853550" y="2343617"/>
            <a:ext cx="5776858" cy="39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Курсы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4022008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332656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Награды                                                 </a:t>
            </a:r>
            <a:r>
              <a:rPr lang="ru-RU" sz="4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 области образования</a:t>
            </a:r>
          </a:p>
        </p:txBody>
      </p:sp>
      <p:pic>
        <p:nvPicPr>
          <p:cNvPr id="4098" name="Picture 2" descr="C:\Users\ДетСад №8\Desktop\козлова о а\благодарность главы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" b="1818"/>
          <a:stretch/>
        </p:blipFill>
        <p:spPr bwMode="auto">
          <a:xfrm>
            <a:off x="899592" y="2009225"/>
            <a:ext cx="3203441" cy="457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етСад №8\Desktop\козлова о а\грамота район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" r="6090" b="4359"/>
          <a:stretch/>
        </p:blipFill>
        <p:spPr bwMode="auto">
          <a:xfrm>
            <a:off x="4860032" y="2009225"/>
            <a:ext cx="3234882" cy="457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39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7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564" y="3326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Участие в </a:t>
            </a:r>
            <a:r>
              <a:rPr lang="ru-RU" sz="54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вебинарах</a:t>
            </a:r>
            <a:endParaRPr lang="ru-RU" sz="54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122" name="Picture 2" descr="C:\Users\ДетСад №8\Desktop\козлова о а\благодарность  за участие в чтениях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4448" r="8531" b="5413"/>
          <a:stretch/>
        </p:blipFill>
        <p:spPr bwMode="auto">
          <a:xfrm rot="940751">
            <a:off x="5796136" y="1751958"/>
            <a:ext cx="2736304" cy="397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етСад №8\Desktop\козлова о а\свидетельство  методы воспитан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3325" r="7254" b="5277"/>
          <a:stretch/>
        </p:blipFill>
        <p:spPr bwMode="auto">
          <a:xfrm rot="20690914">
            <a:off x="661524" y="1771905"/>
            <a:ext cx="2835482" cy="406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етСад №8\Desktop\козлова о а\диплом наставничеств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" r="9837" b="4444"/>
          <a:stretch/>
        </p:blipFill>
        <p:spPr bwMode="auto">
          <a:xfrm>
            <a:off x="3275856" y="2420888"/>
            <a:ext cx="2929876" cy="42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ДетСад №8\Desktop\козлова о а\сертификат проектирован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b="4023"/>
          <a:stretch/>
        </p:blipFill>
        <p:spPr bwMode="auto">
          <a:xfrm>
            <a:off x="4279168" y="226906"/>
            <a:ext cx="4618112" cy="32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60648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Участие в </a:t>
            </a:r>
            <a:r>
              <a:rPr lang="ru-RU" sz="48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вебинарах</a:t>
            </a:r>
            <a:endParaRPr lang="ru-RU" sz="4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7" name="Picture 3" descr="C:\Users\ДетСад №8\Desktop\козлова о а\диплом психология семь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2592288" cy="36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ДетСад №8\Desktop\козлова о а\сертификат тест доступная сред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6472" b="5079"/>
          <a:stretch/>
        </p:blipFill>
        <p:spPr bwMode="auto">
          <a:xfrm>
            <a:off x="2483767" y="2060848"/>
            <a:ext cx="2656369" cy="37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етСад №8\Desktop\козлова о а\сертификат эколя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31" y="3150611"/>
            <a:ext cx="2475605" cy="349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02" y="-1"/>
            <a:ext cx="9183402" cy="68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2087" y="142289"/>
            <a:ext cx="687684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Достижения воспитанников</a:t>
            </a:r>
            <a:endParaRPr lang="ru-RU" sz="44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C:\Users\ДетСад №8\Desktop\козлова о а\грамота фоменко елка 6-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r="2756"/>
          <a:stretch/>
        </p:blipFill>
        <p:spPr bwMode="auto">
          <a:xfrm rot="5400000">
            <a:off x="-322615" y="2053304"/>
            <a:ext cx="3297281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ДетСад №8\Desktop\козлова о а\грамота фитнес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4" b="2761"/>
          <a:stretch/>
        </p:blipFill>
        <p:spPr bwMode="auto">
          <a:xfrm>
            <a:off x="1547664" y="2060848"/>
            <a:ext cx="2224070" cy="338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47115" t="14530" r="28205" b="23646"/>
          <a:stretch/>
        </p:blipFill>
        <p:spPr bwMode="auto">
          <a:xfrm>
            <a:off x="6804248" y="1549223"/>
            <a:ext cx="2176635" cy="297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ДетСад №8\Desktop\козлова о а\диплом анохина творчество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t="4102" r="2072" b="1538"/>
          <a:stretch/>
        </p:blipFill>
        <p:spPr bwMode="auto">
          <a:xfrm>
            <a:off x="5076056" y="2132856"/>
            <a:ext cx="2230760" cy="3384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ДетСад №8\Desktop\козлова о а\грамота котов к 95 летию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" b="3781"/>
          <a:stretch/>
        </p:blipFill>
        <p:spPr bwMode="auto">
          <a:xfrm>
            <a:off x="3203848" y="2957669"/>
            <a:ext cx="2434778" cy="3139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65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17380" y="260648"/>
            <a:ext cx="66579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Фотогалерея </a:t>
            </a:r>
          </a:p>
          <a:p>
            <a:pPr algn="ctr"/>
            <a:r>
              <a:rPr lang="ru-RU" sz="32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образовательной деятельности</a:t>
            </a:r>
            <a:endParaRPr lang="ru-RU" sz="32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7" name="Picture 3" descr="C:\Users\ДетСад №8\Desktop\конкурс воспитатель года Козлова О А\фото козлова о а\17102360858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20705" b="20399"/>
          <a:stretch/>
        </p:blipFill>
        <p:spPr bwMode="auto">
          <a:xfrm>
            <a:off x="5796136" y="1433167"/>
            <a:ext cx="3096344" cy="262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етСад №8\Desktop\конкурс воспитатель года Козлова О А\фото козлова о а\1710092469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2" y="4321590"/>
            <a:ext cx="3079738" cy="230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етСад №8\Desktop\конкурс воспитатель года Козлова О А\фото козлова о а\1710092943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6" y="4054557"/>
            <a:ext cx="1995686" cy="2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етСад №8\Desktop\конкурс воспитатель года Козлова О А\фото козлова о а\17100929436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6" b="10693"/>
          <a:stretch/>
        </p:blipFill>
        <p:spPr bwMode="auto">
          <a:xfrm>
            <a:off x="2745488" y="4237726"/>
            <a:ext cx="2741611" cy="23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етСад №8\Desktop\конкурс воспитатель года Козлова О А\фото козлова о а\17100929437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r="13465" b="21197"/>
          <a:stretch/>
        </p:blipFill>
        <p:spPr bwMode="auto">
          <a:xfrm>
            <a:off x="2699792" y="1496247"/>
            <a:ext cx="2833007" cy="24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етСад №8\Desktop\конкурс воспитатель года Козлова О А\фото козлова о а\17102378948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t="4268" r="9718" b="12491"/>
          <a:stretch/>
        </p:blipFill>
        <p:spPr bwMode="auto">
          <a:xfrm>
            <a:off x="564402" y="1458386"/>
            <a:ext cx="1656774" cy="24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3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9886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22301" y="332656"/>
            <a:ext cx="51441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Участие в праздниках</a:t>
            </a:r>
          </a:p>
          <a:p>
            <a:pPr algn="ctr"/>
            <a:r>
              <a:rPr lang="ru-RU" sz="36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и развлечениях</a:t>
            </a:r>
            <a:endParaRPr lang="ru-RU" sz="36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 descr="C:\Users\ДетСад №8\Desktop\конкурс воспитатель года Козлова О А\фото козлова о а\17102378948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1" y="3717032"/>
            <a:ext cx="2243252" cy="29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Сад №8\Desktop\конкурс воспитатель года Козлова О А\фото козлова о а\17102378948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b="10706"/>
          <a:stretch/>
        </p:blipFill>
        <p:spPr bwMode="auto">
          <a:xfrm>
            <a:off x="2626006" y="1769674"/>
            <a:ext cx="4046851" cy="22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етСад №8\Desktop\конкурс воспитатель года Козлова О А\фото козлова о а\1710237894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52128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етСад №8\Desktop\конкурс воспитатель года Козлова О А\фото козлова о а\17102378948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20954" r="53036" b="10017"/>
          <a:stretch/>
        </p:blipFill>
        <p:spPr bwMode="auto">
          <a:xfrm>
            <a:off x="305637" y="932820"/>
            <a:ext cx="1959459" cy="26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ДетСад №8\Desktop\17103297655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7" b="29102"/>
          <a:stretch/>
        </p:blipFill>
        <p:spPr bwMode="auto">
          <a:xfrm>
            <a:off x="2762297" y="4149080"/>
            <a:ext cx="3774269" cy="25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ДетСад №8\Desktop\17103298652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65" y="3861048"/>
            <a:ext cx="2127685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2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2264" y="332656"/>
            <a:ext cx="55751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Работа с родителями</a:t>
            </a:r>
            <a:endParaRPr lang="ru-RU" sz="4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C:\Users\ДетСад №8\Desktop\на сайт\родителям безопасность летом\IMG-20230530-WA008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2539"/>
            <a:ext cx="1800200" cy="273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ДетСад №8\Desktop\на сайт\сайт день матери\Screenshot_20221126_215235_com.viber.voip_edit_35109761500111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9"/>
          <a:stretch/>
        </p:blipFill>
        <p:spPr bwMode="auto">
          <a:xfrm>
            <a:off x="341242" y="3454997"/>
            <a:ext cx="4040800" cy="3075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C:\Users\ДетСад №8\Desktop\конкурс воспитатель года Козлова О А\фото козлова о а\17102276157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2" b="23487"/>
          <a:stretch/>
        </p:blipFill>
        <p:spPr bwMode="auto">
          <a:xfrm>
            <a:off x="323528" y="1162539"/>
            <a:ext cx="5218987" cy="18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етСад №8\Desktop\конкурс воспитатель года Козлова О А\фото козлова о а\17102355099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4265862" cy="224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16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9235" y="332656"/>
            <a:ext cx="6534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Педагогическая копилка</a:t>
            </a:r>
            <a:endParaRPr lang="ru-RU" sz="40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C:\Users\ДетСад №8\Desktop\на сайт\у экран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3"/>
          <a:stretch/>
        </p:blipFill>
        <p:spPr bwMode="auto">
          <a:xfrm>
            <a:off x="1932051" y="1522749"/>
            <a:ext cx="5328591" cy="3795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39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5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2526" y="293224"/>
            <a:ext cx="60628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Личные данные</a:t>
            </a:r>
            <a:endParaRPr lang="ru-RU" sz="48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1628800"/>
            <a:ext cx="6408712" cy="285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ФИО: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Козлова Оксана Александровна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Дата рождения: 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23.10.1982г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Образование: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среднее – специальное 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Должность: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воспитатель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Категория: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первая</a:t>
            </a:r>
            <a:endParaRPr lang="ru-RU" sz="20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Педагогический стаж: </a:t>
            </a:r>
            <a:r>
              <a:rPr lang="ru-RU" sz="2000" b="1" i="1" dirty="0" smtClean="0">
                <a:effectLst/>
                <a:latin typeface="Times New Roman"/>
                <a:ea typeface="Calibri"/>
                <a:cs typeface="Times New Roman"/>
              </a:rPr>
              <a:t>18 лет</a:t>
            </a:r>
            <a:endParaRPr lang="ru-RU" sz="2000" b="1" i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36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2034"/>
            <a:ext cx="956356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2276872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https://www.maam.ru/detskijsad/zanjatie-po-obucheniyu-gramote-i-razvitiyu-rechi-v-podgotovitelnoi-grupe-v-gostjah-u-skazki.html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4511" y="1012441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Развлечение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ФЭМП «На помощь Маше. Счет в пределах 10. Сравнение предметов по высоте» в подготовительной группе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998118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https://www.maam.ru/detskijsad/scenarii-razvlechenija-po-formirovaniyu-yelementarnyh-matematicheskih-predstavlenii-na-pomosch-mashe.html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3752" y="2348880"/>
            <a:ext cx="397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Занятие по обучению грамоте и развитию речи в подготовительной группе «В гостях у сказки»</a:t>
            </a:r>
            <a:endParaRPr lang="ru-RU" sz="16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3284984"/>
            <a:ext cx="4896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https://www.maam.ru/detskijsad/konspekt-zanjatija-po-obucheniyu-po-obucheniyu-gramote-v-podgotovitelnoi-grupe-po-teme-zvuk-i-bukva-a.html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408094"/>
            <a:ext cx="4044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обучению грамоте в подготовительной группе по теме «Звук [а] и буква А»</a:t>
            </a:r>
            <a:endParaRPr lang="ru-RU" sz="1600" b="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16632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Педагогическая копилка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25921" y="4557214"/>
            <a:ext cx="481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https://www.maam.ru/detskijsad/konspekt-po-fyemp-v-podgotovitelnoi-k-shkole-grupe-repka.html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64269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Конспект занятия по ФЭМП в подготовительной к школе группе «Репка»</a:t>
            </a:r>
            <a:endParaRPr lang="ru-RU" sz="1600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25920" y="5373216"/>
            <a:ext cx="5070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https://www.maam.ru/detskijsad/sovmestnoe-detsko-vzrosloe-sobytie-v-starshei-grupe-volshebnoe-puteshestvie-v-stranu-horoshih-maner.html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3752" y="5402125"/>
            <a:ext cx="3908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Совместное детско-взрослое событие в старшей группе «Волшебное путешествие в страну хороших манер»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76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9525"/>
            <a:ext cx="9186863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1349" y="260648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Рисунок 5" descr="https://cf3.ppt-online.org/files3/slide/e/ESZDuwqeHoicbvKQxU9ryhJd3XL0AOTmInfYj8/slide-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63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5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522839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Мое педагогическое кредо</a:t>
            </a:r>
            <a:endParaRPr lang="ru-RU" sz="3600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602859"/>
            <a:ext cx="7704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Пускай мне не суждено совершить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подвиг,                      но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я горжусь тем, что люди мне доверили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самое 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дорогое – своих детей!</a:t>
            </a:r>
            <a:endParaRPr lang="ru-RU" sz="24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" name="Рисунок 7" descr="C:\Users\ДетСад №8\Desktop\фото козлова о а\17100914487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068960"/>
            <a:ext cx="4344129" cy="3181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36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33265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Что значит для меня…</a:t>
            </a:r>
            <a:endParaRPr lang="ru-RU" sz="3600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418" y="1124744"/>
            <a:ext cx="503664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В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О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С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П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И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Т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А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Т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Е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Л</a:t>
            </a:r>
          </a:p>
          <a:p>
            <a:r>
              <a:rPr lang="ru-RU" sz="32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  <a:cs typeface="Times New Roman"/>
              </a:rPr>
              <a:t>ь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7082" y="1256510"/>
            <a:ext cx="2286000" cy="5245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внимание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ответственность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спокойствие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правдивость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искренность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толерантность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артистизм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трудолюбие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еще доброта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любовь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мягкость</a:t>
            </a:r>
            <a:endParaRPr lang="ru-RU" sz="2400" dirty="0">
              <a:ea typeface="Calibri"/>
              <a:cs typeface="Times New Roman"/>
            </a:endParaRPr>
          </a:p>
        </p:txBody>
      </p:sp>
      <p:pic>
        <p:nvPicPr>
          <p:cNvPr id="9" name="Рисунок 8" descr="C:\Users\ДетСад №8\Desktop\фото козлова о а\17100929437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8888" r="17771" b="15960"/>
          <a:stretch/>
        </p:blipFill>
        <p:spPr bwMode="auto">
          <a:xfrm>
            <a:off x="3163652" y="1412776"/>
            <a:ext cx="2399793" cy="217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I:\К ВОСПИТАТЕЛЮ ГОДА\К ПОРТФОЛИО\коллаж фото детей\CollageMaker_20221110_1245439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8" t="50000" r="6021" b="6570"/>
          <a:stretch/>
        </p:blipFill>
        <p:spPr bwMode="auto">
          <a:xfrm>
            <a:off x="5508104" y="3896789"/>
            <a:ext cx="3307432" cy="231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I:\К ВОСПИТАТЕЛЮ ГОДА\К ПОРТФОЛИО\коллаж фото детей\CollageMaker_20210402_1242015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622" r="67042" b="66859"/>
          <a:stretch/>
        </p:blipFill>
        <p:spPr bwMode="auto">
          <a:xfrm>
            <a:off x="2915816" y="3925119"/>
            <a:ext cx="2399793" cy="231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I:\К ВОСПИТАТЕЛЮ ГОДА\К ПОРТФОЛИО\коллаж фото детей\CollageMaker_20211207_11494187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r="51466" b="66859"/>
          <a:stretch/>
        </p:blipFill>
        <p:spPr bwMode="auto">
          <a:xfrm>
            <a:off x="5940152" y="1412776"/>
            <a:ext cx="2664296" cy="215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54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8" y="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260648"/>
            <a:ext cx="87129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Основная цель </a:t>
            </a:r>
          </a:p>
          <a:p>
            <a:pPr algn="ctr"/>
            <a:r>
              <a:rPr lang="ru-RU" sz="3600" b="1" cap="all" spc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моей педагогической деятельности</a:t>
            </a:r>
            <a:endParaRPr lang="ru-RU" sz="36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7889" y="146780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воспитать активную, творческую личность, которая способна вести самостоятельный поиск, добиваться значительных успехов в жизни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6015" y="2298803"/>
            <a:ext cx="18119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  <a:cs typeface="Times New Roman" pitchFamily="18" charset="0"/>
              </a:rPr>
              <a:t>задачи</a:t>
            </a:r>
            <a:endParaRPr lang="ru-RU" sz="36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955208"/>
            <a:ext cx="8136904" cy="356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-помочь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полноценному проживанию ребенком всех этапов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дошкольного возраста,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научиться свободно общаться со сверстниками и взрослыми;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-сделать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образовательный процесс более увлекательным для детей;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-способствовать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развитию и формированию у детей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познавательной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активности, самостоятельности, творчества;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-поддерживать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инициативы детей в различных видах деятельности;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-активно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сотрудничать с семьей;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риобщать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детей к социокультурным нормам, традициям семьи, общества и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государства,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к здоровому образу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жизни.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1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5930" y="260648"/>
            <a:ext cx="77251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cap="all" dirty="0" smtClean="0">
                <a:ln w="0"/>
                <a:solidFill>
                  <a:srgbClr val="990000"/>
                </a:solidFill>
                <a:effectLst>
                  <a:reflection blurRad="12700" stA="50000" endPos="50000" dist="5000" dir="5400000" sy="-100000" rotWithShape="0"/>
                </a:effectLst>
              </a:rPr>
              <a:t>Эссе «Я - воспитатель»</a:t>
            </a:r>
            <a:endParaRPr lang="ru-RU" sz="5400" b="1" cap="all" dirty="0">
              <a:ln w="0"/>
              <a:solidFill>
                <a:srgbClr val="99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268760"/>
            <a:ext cx="8136904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Я - воспитатель! Для меня это не просто профессия, это – образ жизни.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Найти и реализовать себя мне удалось только здесь – в детском саду, рядом с малышами – любознательными, открытыми, доверчивыми, готовыми дарить свою любовь и отвечать окружающим добром за добро.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Так что же я могу дать детям? Чем удивить, заинтересовать,  покорить современного ребенка?  Какого педагога хотят видеть рядом с собой дети и их родители?</a:t>
            </a:r>
            <a:endParaRPr lang="ru-RU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Воспитатель – это и педагог, и психолог, и доктор … потому что дети, приходя в детский сад, хотят, чтобы их здесь ждали, любили, понимали, хотят чувствовать себя, уверенными, защищенными.</a:t>
            </a:r>
            <a:endParaRPr lang="ru-RU" sz="1400" dirty="0">
              <a:ea typeface="Calibri"/>
              <a:cs typeface="Times New Roman"/>
            </a:endParaRP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Воспитатель – это друг по отношению к детям, их помощник и союзник, который соединяет в себе любовь к делу и к детям, умеет не только учить детей, но и сам способен учиться.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И, конечно же, воспитатель – это, прежде всего, человек! Человек, воспитывающий детей, любящий их.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666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706" cy="68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642662"/>
            <a:ext cx="7848872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Я считаю, что моя главная задача, как педагога – воспитать активную, творческую личность, которая способна вести самостоятельный поиск, добиваться значительных успехов в жизни.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 соответствие с задачами  федерального государственного образовательного стандарта дошкольного образования  необходимо объединять обучение и воспитание детей в целостный образовательный процесс на основе духовно-нравственных и социокультурных ценностей и принятых в обществе правил и норм поведения в интересах человека, семьи, общества;   формировать общую культуру личности детей, развивать их социальные, нравственные, эстетические качества, инициативность, самостоятельность и ответственность ребенка. И поэтому мне, как современному педагогу необходимо вносить инновационные преобразования, связанные с внедрением новых программ и технологий.  Я постоянно занимаюсь поиском эффективных моделей организации педагогического процесса, ориентированного на индивидуальность ребенка и запросы его семьи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010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5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7776864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В своей педагогической работе я активно применяю информационно-коммуникационные технологии, так как современную образовательную деятельность невозможно представить без технических средств обучения. Но, никакой, даже самый современный компьютер не заменит воспитателя, его эмоционального слова. В современных условиях, чтобы соответствовать постоянно изменяющимся потребностям общества, нужно настойчиво искать новую информацию, профессионально её использовать. Я, как педагог, нахожусь в постоянном профессиональном поиске своего «я» в профессии.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Я люблю свою нелёгкую, но интересную и нужную профессию и благодарю судьбу за возможность прожить детство многократно. Ведь вместе с воспитанниками я расту, развиваюсь, проживаю самые счастливые годы!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Я горжусь тем, что мне доверено судьбой  вносить свой вклад в наше будущее! И носить с гордостью звание – воспитатель!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6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етСад №8\Desktop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5" y="0"/>
            <a:ext cx="9166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4583" y="1685999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Пензенская область</a:t>
            </a:r>
          </a:p>
          <a:p>
            <a:pPr algn="ctr">
              <a:spcAft>
                <a:spcPts val="0"/>
              </a:spcAft>
            </a:pPr>
            <a:r>
              <a:rPr lang="ru-RU" sz="2400" dirty="0" err="1" smtClean="0">
                <a:latin typeface="Times New Roman"/>
                <a:ea typeface="Times New Roman"/>
              </a:rPr>
              <a:t>Городищенское</a:t>
            </a:r>
            <a:r>
              <a:rPr lang="ru-RU" sz="2400" dirty="0" smtClean="0">
                <a:latin typeface="Times New Roman"/>
                <a:ea typeface="Times New Roman"/>
              </a:rPr>
              <a:t> педагогическое училище, 2002г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28921" y="548680"/>
            <a:ext cx="461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образование</a:t>
            </a:r>
            <a:endParaRPr lang="ru-RU" sz="5400" b="1" cap="all" spc="0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ДетСад №8\Desktop\козлова о а\дипло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8270" r="7388" b="18457"/>
          <a:stretch/>
        </p:blipFill>
        <p:spPr bwMode="auto">
          <a:xfrm>
            <a:off x="2195736" y="2708920"/>
            <a:ext cx="4968552" cy="335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24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414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ДетСад №8</dc:creator>
  <cp:lastModifiedBy>ДетСад №8</cp:lastModifiedBy>
  <cp:revision>59</cp:revision>
  <dcterms:created xsi:type="dcterms:W3CDTF">2024-03-06T09:46:44Z</dcterms:created>
  <dcterms:modified xsi:type="dcterms:W3CDTF">2024-03-21T10:08:48Z</dcterms:modified>
</cp:coreProperties>
</file>